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Poppins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Itim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Poppins-bold.fntdata"/><Relationship Id="rId23" Type="http://schemas.openxmlformats.org/officeDocument/2006/relationships/font" Target="fonts/Poppi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oppins-boldItalic.fntdata"/><Relationship Id="rId25" Type="http://schemas.openxmlformats.org/officeDocument/2006/relationships/font" Target="fonts/Poppins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Itim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regular.fntdata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04828a476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04828a476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047a6afb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047a6afb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04828a47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04828a47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04828a476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04828a476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04d7239b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04d7239b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04828a476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04828a476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04d7239b0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04d7239b0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8b385fd2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8b385fd2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8063b63ec9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8063b63ec9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1242414e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1242414e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8b385fd27f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8b385fd27f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a1242414e1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a1242414e1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8205fcde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8205fcde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100" y="1527950"/>
            <a:ext cx="7243500" cy="16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100" y="3098850"/>
            <a:ext cx="72435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-191925" y="-446350"/>
            <a:ext cx="1382218" cy="691201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931073" y="3930531"/>
            <a:ext cx="1222153" cy="1222209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hasCustomPrompt="1" type="title"/>
          </p:nvPr>
        </p:nvSpPr>
        <p:spPr>
          <a:xfrm>
            <a:off x="1519799" y="1622625"/>
            <a:ext cx="6104400" cy="115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/>
          <p:nvPr>
            <p:ph idx="1" type="subTitle"/>
          </p:nvPr>
        </p:nvSpPr>
        <p:spPr>
          <a:xfrm>
            <a:off x="1519801" y="2671825"/>
            <a:ext cx="61044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1"/>
          <p:cNvSpPr/>
          <p:nvPr/>
        </p:nvSpPr>
        <p:spPr>
          <a:xfrm flipH="1">
            <a:off x="5690250" y="4152350"/>
            <a:ext cx="3513695" cy="1071504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1"/>
          <p:cNvSpPr/>
          <p:nvPr/>
        </p:nvSpPr>
        <p:spPr>
          <a:xfrm rot="10800000">
            <a:off x="-76192" y="657130"/>
            <a:ext cx="692634" cy="692653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1"/>
          <p:cNvSpPr/>
          <p:nvPr/>
        </p:nvSpPr>
        <p:spPr>
          <a:xfrm rot="-5400000">
            <a:off x="317351" y="-402149"/>
            <a:ext cx="1287126" cy="2074174"/>
          </a:xfrm>
          <a:custGeom>
            <a:rect b="b" l="l" r="r" t="t"/>
            <a:pathLst>
              <a:path extrusionOk="0" h="5537" w="3436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1"/>
          <p:cNvSpPr/>
          <p:nvPr/>
        </p:nvSpPr>
        <p:spPr>
          <a:xfrm rot="-5400000">
            <a:off x="259451" y="-344272"/>
            <a:ext cx="707030" cy="1378304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1"/>
          <p:cNvSpPr/>
          <p:nvPr/>
        </p:nvSpPr>
        <p:spPr>
          <a:xfrm rot="5400000">
            <a:off x="7605931" y="647191"/>
            <a:ext cx="2075291" cy="1037784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1"/>
          <p:cNvSpPr/>
          <p:nvPr/>
        </p:nvSpPr>
        <p:spPr>
          <a:xfrm rot="5400000">
            <a:off x="8262809" y="866165"/>
            <a:ext cx="1199509" cy="599816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" name="Google Shape;91;p11"/>
          <p:cNvGrpSpPr/>
          <p:nvPr/>
        </p:nvGrpSpPr>
        <p:grpSpPr>
          <a:xfrm flipH="1">
            <a:off x="22" y="3901584"/>
            <a:ext cx="4454963" cy="1241894"/>
            <a:chOff x="4345977" y="3805975"/>
            <a:chExt cx="4798022" cy="1337528"/>
          </a:xfrm>
        </p:grpSpPr>
        <p:sp>
          <p:nvSpPr>
            <p:cNvPr id="92" name="Google Shape;92;p11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1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rect b="b" l="l" r="r" t="t"/>
              <a:pathLst>
                <a:path extrusionOk="0" h="4316" w="2214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flipH="1" rot="-5400000">
              <a:off x="7561361" y="3560862"/>
              <a:ext cx="669900" cy="2495376"/>
            </a:xfrm>
            <a:custGeom>
              <a:rect b="b" l="l" r="r" t="t"/>
              <a:pathLst>
                <a:path extrusionOk="0" h="10723" w="4378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2138151" y="2059652"/>
            <a:ext cx="2417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9" name="Google Shape;99;p13"/>
          <p:cNvSpPr txBox="1"/>
          <p:nvPr>
            <p:ph hasCustomPrompt="1" idx="2" type="title"/>
          </p:nvPr>
        </p:nvSpPr>
        <p:spPr>
          <a:xfrm>
            <a:off x="1139750" y="1652427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/>
          <p:nvPr>
            <p:ph idx="3" type="subTitle"/>
          </p:nvPr>
        </p:nvSpPr>
        <p:spPr>
          <a:xfrm>
            <a:off x="5917798" y="2059661"/>
            <a:ext cx="2417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1" name="Google Shape;101;p13"/>
          <p:cNvSpPr txBox="1"/>
          <p:nvPr>
            <p:ph hasCustomPrompt="1" idx="4" type="title"/>
          </p:nvPr>
        </p:nvSpPr>
        <p:spPr>
          <a:xfrm>
            <a:off x="4919375" y="1652326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/>
          <p:nvPr>
            <p:ph idx="5" type="subTitle"/>
          </p:nvPr>
        </p:nvSpPr>
        <p:spPr>
          <a:xfrm>
            <a:off x="2138151" y="3575486"/>
            <a:ext cx="2417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3" name="Google Shape;103;p13"/>
          <p:cNvSpPr txBox="1"/>
          <p:nvPr>
            <p:ph hasCustomPrompt="1" idx="6" type="title"/>
          </p:nvPr>
        </p:nvSpPr>
        <p:spPr>
          <a:xfrm>
            <a:off x="1139750" y="3168103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/>
          <p:nvPr>
            <p:ph idx="7" type="subTitle"/>
          </p:nvPr>
        </p:nvSpPr>
        <p:spPr>
          <a:xfrm>
            <a:off x="5917798" y="3575488"/>
            <a:ext cx="2417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5" name="Google Shape;105;p13"/>
          <p:cNvSpPr txBox="1"/>
          <p:nvPr>
            <p:ph hasCustomPrompt="1" idx="8" type="title"/>
          </p:nvPr>
        </p:nvSpPr>
        <p:spPr>
          <a:xfrm>
            <a:off x="4919378" y="3168145"/>
            <a:ext cx="998400" cy="8904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/>
          <p:nvPr>
            <p:ph idx="9" type="subTitle"/>
          </p:nvPr>
        </p:nvSpPr>
        <p:spPr>
          <a:xfrm>
            <a:off x="2138151" y="1752125"/>
            <a:ext cx="2417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idx="13" type="subTitle"/>
          </p:nvPr>
        </p:nvSpPr>
        <p:spPr>
          <a:xfrm>
            <a:off x="5917798" y="1752125"/>
            <a:ext cx="2417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3"/>
          <p:cNvSpPr txBox="1"/>
          <p:nvPr>
            <p:ph idx="14" type="subTitle"/>
          </p:nvPr>
        </p:nvSpPr>
        <p:spPr>
          <a:xfrm>
            <a:off x="2138151" y="3267950"/>
            <a:ext cx="2417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15" type="subTitle"/>
          </p:nvPr>
        </p:nvSpPr>
        <p:spPr>
          <a:xfrm>
            <a:off x="5917798" y="3267950"/>
            <a:ext cx="2417100" cy="4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3"/>
          <p:cNvSpPr/>
          <p:nvPr/>
        </p:nvSpPr>
        <p:spPr>
          <a:xfrm rot="5400000">
            <a:off x="-6585" y="4309125"/>
            <a:ext cx="844084" cy="844084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3"/>
          <p:cNvSpPr/>
          <p:nvPr/>
        </p:nvSpPr>
        <p:spPr>
          <a:xfrm flipH="1">
            <a:off x="5690250" y="4152350"/>
            <a:ext cx="3513695" cy="1071504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 txBox="1"/>
          <p:nvPr>
            <p:ph type="title"/>
          </p:nvPr>
        </p:nvSpPr>
        <p:spPr>
          <a:xfrm>
            <a:off x="720000" y="3330362"/>
            <a:ext cx="51588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1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" type="subTitle"/>
          </p:nvPr>
        </p:nvSpPr>
        <p:spPr>
          <a:xfrm>
            <a:off x="720000" y="1415025"/>
            <a:ext cx="5158800" cy="19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4"/>
          <p:cNvSpPr/>
          <p:nvPr/>
        </p:nvSpPr>
        <p:spPr>
          <a:xfrm>
            <a:off x="4795500" y="4732315"/>
            <a:ext cx="2668607" cy="514855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4"/>
          <p:cNvSpPr/>
          <p:nvPr/>
        </p:nvSpPr>
        <p:spPr>
          <a:xfrm>
            <a:off x="6380900" y="4341834"/>
            <a:ext cx="3060868" cy="905338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" name="Google Shape;117;p14"/>
          <p:cNvGrpSpPr/>
          <p:nvPr/>
        </p:nvGrpSpPr>
        <p:grpSpPr>
          <a:xfrm>
            <a:off x="809015" y="-2"/>
            <a:ext cx="3471183" cy="571125"/>
            <a:chOff x="400240" y="-2"/>
            <a:chExt cx="3471183" cy="571125"/>
          </a:xfrm>
        </p:grpSpPr>
        <p:sp>
          <p:nvSpPr>
            <p:cNvPr id="118" name="Google Shape;118;p14"/>
            <p:cNvSpPr/>
            <p:nvPr/>
          </p:nvSpPr>
          <p:spPr>
            <a:xfrm flipH="1" rot="10800000">
              <a:off x="400240" y="375"/>
              <a:ext cx="3471183" cy="570748"/>
            </a:xfrm>
            <a:custGeom>
              <a:rect b="b" l="l" r="r" t="t"/>
              <a:pathLst>
                <a:path extrusionOk="0" h="2679" w="16293">
                  <a:moveTo>
                    <a:pt x="6830" y="0"/>
                  </a:moveTo>
                  <a:cubicBezTo>
                    <a:pt x="6611" y="0"/>
                    <a:pt x="6392" y="10"/>
                    <a:pt x="6175" y="32"/>
                  </a:cubicBezTo>
                  <a:cubicBezTo>
                    <a:pt x="5663" y="80"/>
                    <a:pt x="5169" y="173"/>
                    <a:pt x="4675" y="310"/>
                  </a:cubicBezTo>
                  <a:cubicBezTo>
                    <a:pt x="3654" y="589"/>
                    <a:pt x="2707" y="1023"/>
                    <a:pt x="1950" y="1424"/>
                  </a:cubicBezTo>
                  <a:cubicBezTo>
                    <a:pt x="758" y="2059"/>
                    <a:pt x="1" y="2679"/>
                    <a:pt x="1" y="2679"/>
                  </a:cubicBezTo>
                  <a:lnTo>
                    <a:pt x="16293" y="2679"/>
                  </a:lnTo>
                  <a:cubicBezTo>
                    <a:pt x="14622" y="2181"/>
                    <a:pt x="13122" y="1610"/>
                    <a:pt x="11729" y="1131"/>
                  </a:cubicBezTo>
                  <a:cubicBezTo>
                    <a:pt x="9944" y="494"/>
                    <a:pt x="8357" y="0"/>
                    <a:pt x="6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 flipH="1" rot="10800000">
              <a:off x="400240" y="-2"/>
              <a:ext cx="1770425" cy="345133"/>
            </a:xfrm>
            <a:custGeom>
              <a:rect b="b" l="l" r="r" t="t"/>
              <a:pathLst>
                <a:path extrusionOk="0" h="1620" w="8310">
                  <a:moveTo>
                    <a:pt x="3730" y="1"/>
                  </a:moveTo>
                  <a:cubicBezTo>
                    <a:pt x="2989" y="1"/>
                    <a:pt x="2440" y="188"/>
                    <a:pt x="1950" y="365"/>
                  </a:cubicBezTo>
                  <a:cubicBezTo>
                    <a:pt x="758" y="1000"/>
                    <a:pt x="1" y="1620"/>
                    <a:pt x="1" y="1620"/>
                  </a:cubicBezTo>
                  <a:lnTo>
                    <a:pt x="8310" y="1620"/>
                  </a:lnTo>
                  <a:cubicBezTo>
                    <a:pt x="7983" y="1416"/>
                    <a:pt x="7675" y="1249"/>
                    <a:pt x="7382" y="1108"/>
                  </a:cubicBezTo>
                  <a:cubicBezTo>
                    <a:pt x="5748" y="261"/>
                    <a:pt x="4604" y="1"/>
                    <a:pt x="3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14"/>
          <p:cNvSpPr/>
          <p:nvPr/>
        </p:nvSpPr>
        <p:spPr>
          <a:xfrm rot="-5400000">
            <a:off x="77555" y="96572"/>
            <a:ext cx="641857" cy="643030"/>
          </a:xfrm>
          <a:custGeom>
            <a:rect b="b" l="l" r="r" t="t"/>
            <a:pathLst>
              <a:path extrusionOk="0" h="9324" w="9307">
                <a:moveTo>
                  <a:pt x="4665" y="1"/>
                </a:moveTo>
                <a:cubicBezTo>
                  <a:pt x="2093" y="1"/>
                  <a:pt x="1" y="2093"/>
                  <a:pt x="1" y="4664"/>
                </a:cubicBezTo>
                <a:cubicBezTo>
                  <a:pt x="1" y="7236"/>
                  <a:pt x="2093" y="9324"/>
                  <a:pt x="4665" y="9324"/>
                </a:cubicBezTo>
                <a:cubicBezTo>
                  <a:pt x="7237" y="9324"/>
                  <a:pt x="9307" y="7236"/>
                  <a:pt x="9307" y="4664"/>
                </a:cubicBezTo>
                <a:cubicBezTo>
                  <a:pt x="9307" y="2093"/>
                  <a:pt x="7237" y="1"/>
                  <a:pt x="466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_2_1_1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/>
          <p:nvPr>
            <p:ph type="title"/>
          </p:nvPr>
        </p:nvSpPr>
        <p:spPr>
          <a:xfrm>
            <a:off x="713100" y="2668250"/>
            <a:ext cx="3948900" cy="82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15"/>
          <p:cNvSpPr txBox="1"/>
          <p:nvPr>
            <p:ph hasCustomPrompt="1" idx="2" type="title"/>
          </p:nvPr>
        </p:nvSpPr>
        <p:spPr>
          <a:xfrm>
            <a:off x="3249900" y="1392826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4" name="Google Shape;124;p15"/>
          <p:cNvSpPr txBox="1"/>
          <p:nvPr>
            <p:ph idx="1" type="subTitle"/>
          </p:nvPr>
        </p:nvSpPr>
        <p:spPr>
          <a:xfrm>
            <a:off x="713100" y="3407399"/>
            <a:ext cx="3948900" cy="3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5"/>
          <p:cNvSpPr/>
          <p:nvPr/>
        </p:nvSpPr>
        <p:spPr>
          <a:xfrm flipH="1" rot="5400000">
            <a:off x="802045" y="-7"/>
            <a:ext cx="692634" cy="692653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/>
          <p:cNvSpPr/>
          <p:nvPr/>
        </p:nvSpPr>
        <p:spPr>
          <a:xfrm flipH="1">
            <a:off x="6" y="21"/>
            <a:ext cx="1287126" cy="2074174"/>
          </a:xfrm>
          <a:custGeom>
            <a:rect b="b" l="l" r="r" t="t"/>
            <a:pathLst>
              <a:path extrusionOk="0" h="5537" w="3436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/>
          <p:cNvSpPr/>
          <p:nvPr/>
        </p:nvSpPr>
        <p:spPr>
          <a:xfrm flipH="1">
            <a:off x="-5" y="9"/>
            <a:ext cx="707030" cy="1378304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-41352" y="4316897"/>
            <a:ext cx="3093470" cy="862896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5"/>
          <p:cNvGrpSpPr/>
          <p:nvPr/>
        </p:nvGrpSpPr>
        <p:grpSpPr>
          <a:xfrm>
            <a:off x="4913103" y="3964078"/>
            <a:ext cx="4230896" cy="1179432"/>
            <a:chOff x="4345977" y="3805975"/>
            <a:chExt cx="4798022" cy="1337528"/>
          </a:xfrm>
        </p:grpSpPr>
        <p:sp>
          <p:nvSpPr>
            <p:cNvPr id="130" name="Google Shape;130;p15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rect b="b" l="l" r="r" t="t"/>
              <a:pathLst>
                <a:path extrusionOk="0" h="4316" w="2214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 flipH="1" rot="-5400000">
              <a:off x="7561361" y="3560862"/>
              <a:ext cx="669900" cy="2495376"/>
            </a:xfrm>
            <a:custGeom>
              <a:rect b="b" l="l" r="r" t="t"/>
              <a:pathLst>
                <a:path extrusionOk="0" h="10723" w="4378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_2_1_1_1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/>
          <p:nvPr>
            <p:ph type="title"/>
          </p:nvPr>
        </p:nvSpPr>
        <p:spPr>
          <a:xfrm>
            <a:off x="2400000" y="2496812"/>
            <a:ext cx="4344000" cy="8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" name="Google Shape;135;p16"/>
          <p:cNvSpPr txBox="1"/>
          <p:nvPr>
            <p:ph hasCustomPrompt="1" idx="2" type="title"/>
          </p:nvPr>
        </p:nvSpPr>
        <p:spPr>
          <a:xfrm>
            <a:off x="3910950" y="1297275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/>
          <p:nvPr>
            <p:ph idx="1" type="subTitle"/>
          </p:nvPr>
        </p:nvSpPr>
        <p:spPr>
          <a:xfrm>
            <a:off x="2400000" y="3298712"/>
            <a:ext cx="4344000" cy="3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6"/>
          <p:cNvSpPr/>
          <p:nvPr/>
        </p:nvSpPr>
        <p:spPr>
          <a:xfrm>
            <a:off x="-61775" y="4135550"/>
            <a:ext cx="3513695" cy="1071504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" y="8"/>
            <a:ext cx="692634" cy="1349775"/>
            <a:chOff x="1775008" y="483683"/>
            <a:chExt cx="692634" cy="1349775"/>
          </a:xfrm>
        </p:grpSpPr>
        <p:sp>
          <p:nvSpPr>
            <p:cNvPr id="139" name="Google Shape;139;p16"/>
            <p:cNvSpPr/>
            <p:nvPr/>
          </p:nvSpPr>
          <p:spPr>
            <a:xfrm rot="-5400000">
              <a:off x="1775017" y="483683"/>
              <a:ext cx="691200" cy="691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 rot="10800000">
              <a:off x="1775008" y="1140805"/>
              <a:ext cx="692634" cy="692653"/>
            </a:xfrm>
            <a:custGeom>
              <a:rect b="b" l="l" r="r" t="t"/>
              <a:pathLst>
                <a:path extrusionOk="0" h="7395" w="7395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" name="Google Shape;141;p16"/>
          <p:cNvSpPr/>
          <p:nvPr/>
        </p:nvSpPr>
        <p:spPr>
          <a:xfrm rot="5400000">
            <a:off x="7463338" y="3462828"/>
            <a:ext cx="1287126" cy="2074174"/>
          </a:xfrm>
          <a:custGeom>
            <a:rect b="b" l="l" r="r" t="t"/>
            <a:pathLst>
              <a:path extrusionOk="0" h="5537" w="3436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6"/>
          <p:cNvSpPr/>
          <p:nvPr/>
        </p:nvSpPr>
        <p:spPr>
          <a:xfrm rot="5400000">
            <a:off x="8101334" y="4100822"/>
            <a:ext cx="707030" cy="1378304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6"/>
          <p:cNvSpPr/>
          <p:nvPr/>
        </p:nvSpPr>
        <p:spPr>
          <a:xfrm rot="5400000">
            <a:off x="7753924" y="-257728"/>
            <a:ext cx="517375" cy="1032061"/>
          </a:xfrm>
          <a:custGeom>
            <a:rect b="b" l="l" r="r" t="t"/>
            <a:pathLst>
              <a:path extrusionOk="0" h="14965" w="7502">
                <a:moveTo>
                  <a:pt x="0" y="0"/>
                </a:moveTo>
                <a:lnTo>
                  <a:pt x="0" y="14964"/>
                </a:lnTo>
                <a:cubicBezTo>
                  <a:pt x="4141" y="14964"/>
                  <a:pt x="7502" y="11625"/>
                  <a:pt x="7502" y="7484"/>
                </a:cubicBezTo>
                <a:cubicBezTo>
                  <a:pt x="7502" y="3339"/>
                  <a:pt x="4141" y="0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5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/>
          <p:nvPr/>
        </p:nvSpPr>
        <p:spPr>
          <a:xfrm>
            <a:off x="8233586" y="4233051"/>
            <a:ext cx="910417" cy="910454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7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7" name="Google Shape;147;p17"/>
          <p:cNvSpPr/>
          <p:nvPr/>
        </p:nvSpPr>
        <p:spPr>
          <a:xfrm>
            <a:off x="0" y="4452300"/>
            <a:ext cx="691200" cy="69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7"/>
          <p:cNvSpPr/>
          <p:nvPr/>
        </p:nvSpPr>
        <p:spPr>
          <a:xfrm>
            <a:off x="8359444" y="160950"/>
            <a:ext cx="691200" cy="69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7"/>
          <p:cNvSpPr/>
          <p:nvPr/>
        </p:nvSpPr>
        <p:spPr>
          <a:xfrm flipH="1">
            <a:off x="6" y="-12"/>
            <a:ext cx="807025" cy="1573247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5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8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2" name="Google Shape;152;p18"/>
          <p:cNvSpPr/>
          <p:nvPr/>
        </p:nvSpPr>
        <p:spPr>
          <a:xfrm rot="10800000">
            <a:off x="7854407" y="4498617"/>
            <a:ext cx="1289591" cy="644881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 rot="5400000">
            <a:off x="888564" y="3560862"/>
            <a:ext cx="669900" cy="2495376"/>
          </a:xfrm>
          <a:custGeom>
            <a:rect b="b" l="l" r="r" t="t"/>
            <a:pathLst>
              <a:path extrusionOk="0" h="10723" w="4378">
                <a:moveTo>
                  <a:pt x="4378" y="0"/>
                </a:moveTo>
                <a:cubicBezTo>
                  <a:pt x="2800" y="1548"/>
                  <a:pt x="680" y="4690"/>
                  <a:pt x="1" y="10723"/>
                </a:cubicBezTo>
                <a:lnTo>
                  <a:pt x="4378" y="10723"/>
                </a:lnTo>
                <a:lnTo>
                  <a:pt x="4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 flipH="1" rot="-5400000">
            <a:off x="7770231" y="706276"/>
            <a:ext cx="2196753" cy="669902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 flipH="1" rot="5400000">
            <a:off x="-904249" y="433066"/>
            <a:ext cx="2337737" cy="691456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9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/>
          <p:nvPr>
            <p:ph type="title"/>
          </p:nvPr>
        </p:nvSpPr>
        <p:spPr>
          <a:xfrm>
            <a:off x="1285450" y="1619100"/>
            <a:ext cx="2451900" cy="96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58" name="Google Shape;158;p19"/>
          <p:cNvSpPr txBox="1"/>
          <p:nvPr>
            <p:ph idx="1" type="subTitle"/>
          </p:nvPr>
        </p:nvSpPr>
        <p:spPr>
          <a:xfrm>
            <a:off x="1285450" y="2557488"/>
            <a:ext cx="2451900" cy="9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9" name="Google Shape;159;p19"/>
          <p:cNvSpPr/>
          <p:nvPr/>
        </p:nvSpPr>
        <p:spPr>
          <a:xfrm rot="-5400000">
            <a:off x="-518760" y="740291"/>
            <a:ext cx="2075291" cy="1037784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9"/>
          <p:cNvSpPr/>
          <p:nvPr/>
        </p:nvSpPr>
        <p:spPr>
          <a:xfrm rot="-5400000">
            <a:off x="-299856" y="959286"/>
            <a:ext cx="1199509" cy="599816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454600" y="4280525"/>
            <a:ext cx="582900" cy="582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-48625" y="4412276"/>
            <a:ext cx="3211117" cy="791157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>
            <a:off x="-48625" y="4938613"/>
            <a:ext cx="2614837" cy="258445"/>
          </a:xfrm>
          <a:custGeom>
            <a:rect b="b" l="l" r="r" t="t"/>
            <a:pathLst>
              <a:path extrusionOk="0" h="2107" w="17541">
                <a:moveTo>
                  <a:pt x="6998" y="1"/>
                </a:moveTo>
                <a:cubicBezTo>
                  <a:pt x="5642" y="1"/>
                  <a:pt x="4289" y="367"/>
                  <a:pt x="2984" y="713"/>
                </a:cubicBezTo>
                <a:cubicBezTo>
                  <a:pt x="2272" y="910"/>
                  <a:pt x="1539" y="1125"/>
                  <a:pt x="823" y="1339"/>
                </a:cubicBezTo>
                <a:cubicBezTo>
                  <a:pt x="557" y="1570"/>
                  <a:pt x="287" y="1802"/>
                  <a:pt x="22" y="2055"/>
                </a:cubicBezTo>
                <a:lnTo>
                  <a:pt x="0" y="2106"/>
                </a:lnTo>
                <a:cubicBezTo>
                  <a:pt x="626" y="2038"/>
                  <a:pt x="1217" y="1965"/>
                  <a:pt x="1822" y="1909"/>
                </a:cubicBezTo>
                <a:cubicBezTo>
                  <a:pt x="3537" y="1768"/>
                  <a:pt x="5183" y="1733"/>
                  <a:pt x="6914" y="1733"/>
                </a:cubicBezTo>
                <a:cubicBezTo>
                  <a:pt x="7557" y="1733"/>
                  <a:pt x="8217" y="1733"/>
                  <a:pt x="8916" y="1750"/>
                </a:cubicBezTo>
                <a:cubicBezTo>
                  <a:pt x="10789" y="1750"/>
                  <a:pt x="12667" y="1768"/>
                  <a:pt x="14523" y="1785"/>
                </a:cubicBezTo>
                <a:cubicBezTo>
                  <a:pt x="15539" y="1785"/>
                  <a:pt x="16542" y="1802"/>
                  <a:pt x="17541" y="1858"/>
                </a:cubicBezTo>
                <a:cubicBezTo>
                  <a:pt x="16773" y="1587"/>
                  <a:pt x="16040" y="1266"/>
                  <a:pt x="15256" y="1017"/>
                </a:cubicBezTo>
                <a:cubicBezTo>
                  <a:pt x="14613" y="820"/>
                  <a:pt x="13953" y="713"/>
                  <a:pt x="13271" y="696"/>
                </a:cubicBezTo>
                <a:cubicBezTo>
                  <a:pt x="12577" y="662"/>
                  <a:pt x="11878" y="679"/>
                  <a:pt x="11184" y="623"/>
                </a:cubicBezTo>
                <a:cubicBezTo>
                  <a:pt x="9808" y="516"/>
                  <a:pt x="8487" y="19"/>
                  <a:pt x="7111" y="1"/>
                </a:cubicBezTo>
                <a:cubicBezTo>
                  <a:pt x="7073" y="1"/>
                  <a:pt x="7035" y="1"/>
                  <a:pt x="69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/>
          <p:nvPr/>
        </p:nvSpPr>
        <p:spPr>
          <a:xfrm>
            <a:off x="8067300" y="183300"/>
            <a:ext cx="713400" cy="713400"/>
          </a:xfrm>
          <a:prstGeom prst="donut">
            <a:avLst>
              <a:gd fmla="val 25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/>
          <p:nvPr>
            <p:ph type="title"/>
          </p:nvPr>
        </p:nvSpPr>
        <p:spPr>
          <a:xfrm>
            <a:off x="1379175" y="1792525"/>
            <a:ext cx="26511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7" name="Google Shape;167;p20"/>
          <p:cNvSpPr txBox="1"/>
          <p:nvPr>
            <p:ph idx="1" type="subTitle"/>
          </p:nvPr>
        </p:nvSpPr>
        <p:spPr>
          <a:xfrm>
            <a:off x="1379075" y="2395875"/>
            <a:ext cx="2651100" cy="9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8" name="Google Shape;168;p20"/>
          <p:cNvSpPr/>
          <p:nvPr/>
        </p:nvSpPr>
        <p:spPr>
          <a:xfrm flipH="1">
            <a:off x="0" y="15"/>
            <a:ext cx="1287126" cy="2074174"/>
          </a:xfrm>
          <a:custGeom>
            <a:rect b="b" l="l" r="r" t="t"/>
            <a:pathLst>
              <a:path extrusionOk="0" h="5537" w="3436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0"/>
          <p:cNvSpPr/>
          <p:nvPr/>
        </p:nvSpPr>
        <p:spPr>
          <a:xfrm flipH="1">
            <a:off x="-10" y="2"/>
            <a:ext cx="707030" cy="1378304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20"/>
          <p:cNvGrpSpPr/>
          <p:nvPr/>
        </p:nvGrpSpPr>
        <p:grpSpPr>
          <a:xfrm>
            <a:off x="8232129" y="-3"/>
            <a:ext cx="911853" cy="1821838"/>
            <a:chOff x="8451358" y="8"/>
            <a:chExt cx="692634" cy="1383850"/>
          </a:xfrm>
        </p:grpSpPr>
        <p:sp>
          <p:nvSpPr>
            <p:cNvPr id="171" name="Google Shape;171;p20"/>
            <p:cNvSpPr/>
            <p:nvPr/>
          </p:nvSpPr>
          <p:spPr>
            <a:xfrm flipH="1" rot="5400000">
              <a:off x="8452783" y="8"/>
              <a:ext cx="691200" cy="691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 flipH="1" rot="10800000">
              <a:off x="8451358" y="691205"/>
              <a:ext cx="692634" cy="692653"/>
            </a:xfrm>
            <a:custGeom>
              <a:rect b="b" l="l" r="r" t="t"/>
              <a:pathLst>
                <a:path extrusionOk="0" h="7395" w="7395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20"/>
          <p:cNvSpPr/>
          <p:nvPr/>
        </p:nvSpPr>
        <p:spPr>
          <a:xfrm flipH="1">
            <a:off x="-5" y="3785078"/>
            <a:ext cx="692634" cy="692653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/>
          <p:nvPr/>
        </p:nvSpPr>
        <p:spPr>
          <a:xfrm flipH="1" rot="-5400000">
            <a:off x="393538" y="3462835"/>
            <a:ext cx="1287126" cy="2074174"/>
          </a:xfrm>
          <a:custGeom>
            <a:rect b="b" l="l" r="r" t="t"/>
            <a:pathLst>
              <a:path extrusionOk="0" h="5537" w="3436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 flipH="1" rot="-5400000">
            <a:off x="335639" y="4100829"/>
            <a:ext cx="707030" cy="1378304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912075" y="2689500"/>
            <a:ext cx="4676100" cy="80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021075" y="1395800"/>
            <a:ext cx="1322100" cy="1104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912075" y="3402312"/>
            <a:ext cx="4676100" cy="3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 rot="-5400000">
            <a:off x="7296737" y="1059463"/>
            <a:ext cx="3008901" cy="889971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-9234" y="-9234"/>
            <a:ext cx="691200" cy="69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 flipH="1">
            <a:off x="-9245" y="3930531"/>
            <a:ext cx="1222153" cy="1222209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4345977" y="3805975"/>
            <a:ext cx="4798022" cy="1337528"/>
            <a:chOff x="4345977" y="3805975"/>
            <a:chExt cx="4798022" cy="1337528"/>
          </a:xfrm>
        </p:grpSpPr>
        <p:sp>
          <p:nvSpPr>
            <p:cNvPr id="21" name="Google Shape;21;p3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rect b="b" l="l" r="r" t="t"/>
              <a:pathLst>
                <a:path extrusionOk="0" h="4316" w="2214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-5400000">
              <a:off x="7561361" y="3560862"/>
              <a:ext cx="669900" cy="2495376"/>
            </a:xfrm>
            <a:custGeom>
              <a:rect b="b" l="l" r="r" t="t"/>
              <a:pathLst>
                <a:path extrusionOk="0" h="10723" w="4378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9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5349100" y="1821800"/>
            <a:ext cx="2500800" cy="60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8" name="Google Shape;178;p21"/>
          <p:cNvSpPr txBox="1"/>
          <p:nvPr>
            <p:ph idx="1" type="subTitle"/>
          </p:nvPr>
        </p:nvSpPr>
        <p:spPr>
          <a:xfrm>
            <a:off x="5349100" y="2393738"/>
            <a:ext cx="2500800" cy="9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9" name="Google Shape;179;p21"/>
          <p:cNvSpPr/>
          <p:nvPr/>
        </p:nvSpPr>
        <p:spPr>
          <a:xfrm rot="10800000">
            <a:off x="8" y="657130"/>
            <a:ext cx="692634" cy="692653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1"/>
          <p:cNvSpPr/>
          <p:nvPr/>
        </p:nvSpPr>
        <p:spPr>
          <a:xfrm rot="-5400000">
            <a:off x="393551" y="-402149"/>
            <a:ext cx="1287126" cy="2074174"/>
          </a:xfrm>
          <a:custGeom>
            <a:rect b="b" l="l" r="r" t="t"/>
            <a:pathLst>
              <a:path extrusionOk="0" h="5537" w="3436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/>
          <p:nvPr/>
        </p:nvSpPr>
        <p:spPr>
          <a:xfrm rot="-5400000">
            <a:off x="335651" y="-344272"/>
            <a:ext cx="707030" cy="1378304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" name="Google Shape;182;p21"/>
          <p:cNvGrpSpPr/>
          <p:nvPr/>
        </p:nvGrpSpPr>
        <p:grpSpPr>
          <a:xfrm>
            <a:off x="4913103" y="3963878"/>
            <a:ext cx="4230896" cy="1179432"/>
            <a:chOff x="4345977" y="3805975"/>
            <a:chExt cx="4798022" cy="1337528"/>
          </a:xfrm>
        </p:grpSpPr>
        <p:sp>
          <p:nvSpPr>
            <p:cNvPr id="183" name="Google Shape;183;p21"/>
            <p:cNvSpPr/>
            <p:nvPr/>
          </p:nvSpPr>
          <p:spPr>
            <a:xfrm rot="-5400000">
              <a:off x="6117181" y="3805975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 rot="5400000">
              <a:off x="6076225" y="2075728"/>
              <a:ext cx="1337527" cy="4798022"/>
            </a:xfrm>
            <a:custGeom>
              <a:rect b="b" l="l" r="r" t="t"/>
              <a:pathLst>
                <a:path extrusionOk="0" h="4316" w="2214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 flipH="1" rot="-5400000">
              <a:off x="7561361" y="3560862"/>
              <a:ext cx="669900" cy="2495376"/>
            </a:xfrm>
            <a:custGeom>
              <a:rect b="b" l="l" r="r" t="t"/>
              <a:pathLst>
                <a:path extrusionOk="0" h="10723" w="4378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title"/>
          </p:nvPr>
        </p:nvSpPr>
        <p:spPr>
          <a:xfrm>
            <a:off x="973725" y="1106475"/>
            <a:ext cx="3038400" cy="187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2"/>
          <p:cNvSpPr txBox="1"/>
          <p:nvPr>
            <p:ph idx="1" type="subTitle"/>
          </p:nvPr>
        </p:nvSpPr>
        <p:spPr>
          <a:xfrm>
            <a:off x="973749" y="2939625"/>
            <a:ext cx="30384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2"/>
          <p:cNvSpPr/>
          <p:nvPr>
            <p:ph idx="2" type="pic"/>
          </p:nvPr>
        </p:nvSpPr>
        <p:spPr>
          <a:xfrm>
            <a:off x="4655875" y="963900"/>
            <a:ext cx="3120300" cy="3120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0" name="Google Shape;190;p22"/>
          <p:cNvSpPr/>
          <p:nvPr/>
        </p:nvSpPr>
        <p:spPr>
          <a:xfrm flipH="1">
            <a:off x="6081916" y="4230249"/>
            <a:ext cx="3120286" cy="951525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2"/>
          <p:cNvSpPr/>
          <p:nvPr/>
        </p:nvSpPr>
        <p:spPr>
          <a:xfrm rot="5400000">
            <a:off x="28" y="4194247"/>
            <a:ext cx="949222" cy="949278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TITLE_AND_BODY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4" name="Google Shape;194;p23"/>
          <p:cNvSpPr txBox="1"/>
          <p:nvPr>
            <p:ph idx="1" type="body"/>
          </p:nvPr>
        </p:nvSpPr>
        <p:spPr>
          <a:xfrm>
            <a:off x="720000" y="1152475"/>
            <a:ext cx="77040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ivvic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95" name="Google Shape;195;p23"/>
          <p:cNvSpPr/>
          <p:nvPr/>
        </p:nvSpPr>
        <p:spPr>
          <a:xfrm>
            <a:off x="181031" y="4360499"/>
            <a:ext cx="609600" cy="609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/>
          <p:nvPr/>
        </p:nvSpPr>
        <p:spPr>
          <a:xfrm>
            <a:off x="-48625" y="4660342"/>
            <a:ext cx="2204291" cy="543090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" name="Google Shape;197;p23"/>
          <p:cNvGrpSpPr/>
          <p:nvPr/>
        </p:nvGrpSpPr>
        <p:grpSpPr>
          <a:xfrm>
            <a:off x="7955199" y="187354"/>
            <a:ext cx="937595" cy="761227"/>
            <a:chOff x="2699874" y="1037954"/>
            <a:chExt cx="937595" cy="761227"/>
          </a:xfrm>
        </p:grpSpPr>
        <p:sp>
          <p:nvSpPr>
            <p:cNvPr id="198" name="Google Shape;198;p23"/>
            <p:cNvSpPr/>
            <p:nvPr/>
          </p:nvSpPr>
          <p:spPr>
            <a:xfrm rot="-5400000">
              <a:off x="2933643" y="804184"/>
              <a:ext cx="470057" cy="937595"/>
            </a:xfrm>
            <a:custGeom>
              <a:rect b="b" l="l" r="r" t="t"/>
              <a:pathLst>
                <a:path extrusionOk="0" h="14965" w="7502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 rot="-5400000">
              <a:off x="2877070" y="1215518"/>
              <a:ext cx="583153" cy="584172"/>
            </a:xfrm>
            <a:custGeom>
              <a:rect b="b" l="l" r="r" t="t"/>
              <a:pathLst>
                <a:path extrusionOk="0" h="9324" w="9307">
                  <a:moveTo>
                    <a:pt x="4647" y="1"/>
                  </a:moveTo>
                  <a:cubicBezTo>
                    <a:pt x="2076" y="1"/>
                    <a:pt x="1" y="2093"/>
                    <a:pt x="1" y="4664"/>
                  </a:cubicBezTo>
                  <a:cubicBezTo>
                    <a:pt x="1" y="7236"/>
                    <a:pt x="2076" y="9324"/>
                    <a:pt x="4647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24"/>
          <p:cNvSpPr txBox="1"/>
          <p:nvPr>
            <p:ph idx="1" type="subTitle"/>
          </p:nvPr>
        </p:nvSpPr>
        <p:spPr>
          <a:xfrm>
            <a:off x="1776638" y="3947724"/>
            <a:ext cx="24384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3" name="Google Shape;203;p24"/>
          <p:cNvSpPr txBox="1"/>
          <p:nvPr>
            <p:ph idx="2" type="subTitle"/>
          </p:nvPr>
        </p:nvSpPr>
        <p:spPr>
          <a:xfrm>
            <a:off x="4928960" y="3947724"/>
            <a:ext cx="2438400" cy="5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4" name="Google Shape;204;p24"/>
          <p:cNvSpPr txBox="1"/>
          <p:nvPr>
            <p:ph idx="3" type="subTitle"/>
          </p:nvPr>
        </p:nvSpPr>
        <p:spPr>
          <a:xfrm>
            <a:off x="1776637" y="3599800"/>
            <a:ext cx="2438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4"/>
          <p:cNvSpPr txBox="1"/>
          <p:nvPr>
            <p:ph idx="4" type="subTitle"/>
          </p:nvPr>
        </p:nvSpPr>
        <p:spPr>
          <a:xfrm>
            <a:off x="4928953" y="3599800"/>
            <a:ext cx="24384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4"/>
          <p:cNvSpPr/>
          <p:nvPr/>
        </p:nvSpPr>
        <p:spPr>
          <a:xfrm flipH="1" rot="5400000">
            <a:off x="-848694" y="777708"/>
            <a:ext cx="2361701" cy="806282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4"/>
          <p:cNvSpPr/>
          <p:nvPr/>
        </p:nvSpPr>
        <p:spPr>
          <a:xfrm flipH="1" rot="5400000">
            <a:off x="-978124" y="907152"/>
            <a:ext cx="2361701" cy="547395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/>
          <p:cNvSpPr/>
          <p:nvPr/>
        </p:nvSpPr>
        <p:spPr>
          <a:xfrm rot="5400000">
            <a:off x="8412450" y="8850"/>
            <a:ext cx="740400" cy="72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" name="Google Shape;209;p24"/>
          <p:cNvGrpSpPr/>
          <p:nvPr/>
        </p:nvGrpSpPr>
        <p:grpSpPr>
          <a:xfrm>
            <a:off x="7984900" y="2883955"/>
            <a:ext cx="1159102" cy="2259546"/>
            <a:chOff x="7977075" y="2883955"/>
            <a:chExt cx="1159102" cy="2259546"/>
          </a:xfrm>
        </p:grpSpPr>
        <p:sp>
          <p:nvSpPr>
            <p:cNvPr id="210" name="Google Shape;210;p24"/>
            <p:cNvSpPr/>
            <p:nvPr/>
          </p:nvSpPr>
          <p:spPr>
            <a:xfrm flipH="1" rot="10800000">
              <a:off x="7977075" y="2883955"/>
              <a:ext cx="1159101" cy="2259545"/>
            </a:xfrm>
            <a:custGeom>
              <a:rect b="b" l="l" r="r" t="t"/>
              <a:pathLst>
                <a:path extrusionOk="0" h="4316" w="2214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4"/>
            <p:cNvSpPr/>
            <p:nvPr/>
          </p:nvSpPr>
          <p:spPr>
            <a:xfrm flipH="1" rot="10800000">
              <a:off x="8271825" y="3458523"/>
              <a:ext cx="864351" cy="1684977"/>
            </a:xfrm>
            <a:custGeom>
              <a:rect b="b" l="l" r="r" t="t"/>
              <a:pathLst>
                <a:path extrusionOk="0" h="4316" w="2214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1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25"/>
          <p:cNvSpPr txBox="1"/>
          <p:nvPr>
            <p:ph idx="1" type="subTitle"/>
          </p:nvPr>
        </p:nvSpPr>
        <p:spPr>
          <a:xfrm>
            <a:off x="720000" y="1570175"/>
            <a:ext cx="3598500" cy="23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5" name="Google Shape;215;p25"/>
          <p:cNvSpPr txBox="1"/>
          <p:nvPr>
            <p:ph idx="2" type="subTitle"/>
          </p:nvPr>
        </p:nvSpPr>
        <p:spPr>
          <a:xfrm>
            <a:off x="4825525" y="1570175"/>
            <a:ext cx="3598500" cy="23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6" name="Google Shape;216;p25"/>
          <p:cNvSpPr/>
          <p:nvPr/>
        </p:nvSpPr>
        <p:spPr>
          <a:xfrm>
            <a:off x="-41325" y="4115100"/>
            <a:ext cx="3513695" cy="1071504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7" name="Google Shape;217;p25"/>
          <p:cNvGrpSpPr/>
          <p:nvPr/>
        </p:nvGrpSpPr>
        <p:grpSpPr>
          <a:xfrm>
            <a:off x="7901304" y="-10"/>
            <a:ext cx="1156807" cy="915965"/>
            <a:chOff x="7812754" y="-10"/>
            <a:chExt cx="1156807" cy="915965"/>
          </a:xfrm>
        </p:grpSpPr>
        <p:sp>
          <p:nvSpPr>
            <p:cNvPr id="218" name="Google Shape;218;p25"/>
            <p:cNvSpPr/>
            <p:nvPr/>
          </p:nvSpPr>
          <p:spPr>
            <a:xfrm>
              <a:off x="7812754" y="-10"/>
              <a:ext cx="1156807" cy="578499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5"/>
            <p:cNvSpPr/>
            <p:nvPr/>
          </p:nvSpPr>
          <p:spPr>
            <a:xfrm>
              <a:off x="7812754" y="337455"/>
              <a:ext cx="1156807" cy="578499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p25"/>
          <p:cNvSpPr/>
          <p:nvPr/>
        </p:nvSpPr>
        <p:spPr>
          <a:xfrm>
            <a:off x="3631900" y="4603375"/>
            <a:ext cx="3336916" cy="643807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5614345" y="4115100"/>
            <a:ext cx="3827405" cy="1132072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7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26"/>
          <p:cNvSpPr txBox="1"/>
          <p:nvPr>
            <p:ph idx="1" type="subTitle"/>
          </p:nvPr>
        </p:nvSpPr>
        <p:spPr>
          <a:xfrm>
            <a:off x="1429001" y="2976375"/>
            <a:ext cx="1859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5" name="Google Shape;225;p26"/>
          <p:cNvSpPr txBox="1"/>
          <p:nvPr>
            <p:ph idx="2" type="subTitle"/>
          </p:nvPr>
        </p:nvSpPr>
        <p:spPr>
          <a:xfrm>
            <a:off x="5855306" y="2976375"/>
            <a:ext cx="1859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6" name="Google Shape;226;p26"/>
          <p:cNvSpPr txBox="1"/>
          <p:nvPr>
            <p:ph idx="3" type="subTitle"/>
          </p:nvPr>
        </p:nvSpPr>
        <p:spPr>
          <a:xfrm>
            <a:off x="3642149" y="2976375"/>
            <a:ext cx="1859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7" name="Google Shape;227;p26"/>
          <p:cNvSpPr txBox="1"/>
          <p:nvPr>
            <p:ph idx="4" type="subTitle"/>
          </p:nvPr>
        </p:nvSpPr>
        <p:spPr>
          <a:xfrm>
            <a:off x="1429000" y="2626250"/>
            <a:ext cx="1859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6"/>
          <p:cNvSpPr txBox="1"/>
          <p:nvPr>
            <p:ph idx="5" type="subTitle"/>
          </p:nvPr>
        </p:nvSpPr>
        <p:spPr>
          <a:xfrm>
            <a:off x="3642150" y="2626250"/>
            <a:ext cx="1859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6"/>
          <p:cNvSpPr txBox="1"/>
          <p:nvPr>
            <p:ph idx="6" type="subTitle"/>
          </p:nvPr>
        </p:nvSpPr>
        <p:spPr>
          <a:xfrm>
            <a:off x="5855312" y="2626250"/>
            <a:ext cx="1859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6"/>
          <p:cNvSpPr/>
          <p:nvPr/>
        </p:nvSpPr>
        <p:spPr>
          <a:xfrm>
            <a:off x="121450" y="0"/>
            <a:ext cx="1382218" cy="691201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6"/>
          <p:cNvSpPr/>
          <p:nvPr/>
        </p:nvSpPr>
        <p:spPr>
          <a:xfrm>
            <a:off x="8085799" y="4085276"/>
            <a:ext cx="1058206" cy="1058225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6"/>
          <p:cNvSpPr/>
          <p:nvPr/>
        </p:nvSpPr>
        <p:spPr>
          <a:xfrm flipH="1">
            <a:off x="36800" y="4495250"/>
            <a:ext cx="2637049" cy="734026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" name="Google Shape;233;p26"/>
          <p:cNvGrpSpPr/>
          <p:nvPr/>
        </p:nvGrpSpPr>
        <p:grpSpPr>
          <a:xfrm>
            <a:off x="8451358" y="8"/>
            <a:ext cx="692634" cy="1383850"/>
            <a:chOff x="8451358" y="8"/>
            <a:chExt cx="692634" cy="1383850"/>
          </a:xfrm>
        </p:grpSpPr>
        <p:sp>
          <p:nvSpPr>
            <p:cNvPr id="234" name="Google Shape;234;p26"/>
            <p:cNvSpPr/>
            <p:nvPr/>
          </p:nvSpPr>
          <p:spPr>
            <a:xfrm flipH="1" rot="5400000">
              <a:off x="8452783" y="8"/>
              <a:ext cx="691200" cy="69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 flipH="1" rot="10800000">
              <a:off x="8451358" y="691205"/>
              <a:ext cx="692634" cy="692653"/>
            </a:xfrm>
            <a:custGeom>
              <a:rect b="b" l="l" r="r" t="t"/>
              <a:pathLst>
                <a:path extrusionOk="0" h="7395" w="7395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p26"/>
          <p:cNvSpPr/>
          <p:nvPr/>
        </p:nvSpPr>
        <p:spPr>
          <a:xfrm flipH="1">
            <a:off x="1610520" y="4712500"/>
            <a:ext cx="1856565" cy="516774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7_2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9" name="Google Shape;239;p27"/>
          <p:cNvSpPr txBox="1"/>
          <p:nvPr>
            <p:ph idx="1" type="subTitle"/>
          </p:nvPr>
        </p:nvSpPr>
        <p:spPr>
          <a:xfrm>
            <a:off x="899525" y="2094025"/>
            <a:ext cx="2172900" cy="20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240" name="Google Shape;240;p27"/>
          <p:cNvSpPr txBox="1"/>
          <p:nvPr>
            <p:ph idx="2" type="subTitle"/>
          </p:nvPr>
        </p:nvSpPr>
        <p:spPr>
          <a:xfrm>
            <a:off x="6071477" y="2094025"/>
            <a:ext cx="2172900" cy="20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241" name="Google Shape;241;p27"/>
          <p:cNvSpPr txBox="1"/>
          <p:nvPr>
            <p:ph idx="3" type="subTitle"/>
          </p:nvPr>
        </p:nvSpPr>
        <p:spPr>
          <a:xfrm>
            <a:off x="3485495" y="2094025"/>
            <a:ext cx="2172900" cy="20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242" name="Google Shape;242;p27"/>
          <p:cNvSpPr txBox="1"/>
          <p:nvPr>
            <p:ph idx="4" type="subTitle"/>
          </p:nvPr>
        </p:nvSpPr>
        <p:spPr>
          <a:xfrm>
            <a:off x="899525" y="1743900"/>
            <a:ext cx="21729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27"/>
          <p:cNvSpPr txBox="1"/>
          <p:nvPr>
            <p:ph idx="5" type="subTitle"/>
          </p:nvPr>
        </p:nvSpPr>
        <p:spPr>
          <a:xfrm>
            <a:off x="3485501" y="1743900"/>
            <a:ext cx="21729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27"/>
          <p:cNvSpPr txBox="1"/>
          <p:nvPr>
            <p:ph idx="6" type="subTitle"/>
          </p:nvPr>
        </p:nvSpPr>
        <p:spPr>
          <a:xfrm>
            <a:off x="6071489" y="1743900"/>
            <a:ext cx="21729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27"/>
          <p:cNvSpPr/>
          <p:nvPr/>
        </p:nvSpPr>
        <p:spPr>
          <a:xfrm>
            <a:off x="121450" y="0"/>
            <a:ext cx="1382218" cy="691201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7"/>
          <p:cNvSpPr/>
          <p:nvPr/>
        </p:nvSpPr>
        <p:spPr>
          <a:xfrm>
            <a:off x="8085799" y="4085276"/>
            <a:ext cx="1058206" cy="1058225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7"/>
          <p:cNvSpPr/>
          <p:nvPr/>
        </p:nvSpPr>
        <p:spPr>
          <a:xfrm flipH="1">
            <a:off x="36800" y="4495250"/>
            <a:ext cx="2637049" cy="734026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27"/>
          <p:cNvGrpSpPr/>
          <p:nvPr/>
        </p:nvGrpSpPr>
        <p:grpSpPr>
          <a:xfrm>
            <a:off x="8451358" y="8"/>
            <a:ext cx="692634" cy="1383850"/>
            <a:chOff x="8451358" y="8"/>
            <a:chExt cx="692634" cy="1383850"/>
          </a:xfrm>
        </p:grpSpPr>
        <p:sp>
          <p:nvSpPr>
            <p:cNvPr id="249" name="Google Shape;249;p27"/>
            <p:cNvSpPr/>
            <p:nvPr/>
          </p:nvSpPr>
          <p:spPr>
            <a:xfrm flipH="1" rot="5400000">
              <a:off x="8452783" y="8"/>
              <a:ext cx="691200" cy="69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7"/>
            <p:cNvSpPr/>
            <p:nvPr/>
          </p:nvSpPr>
          <p:spPr>
            <a:xfrm flipH="1" rot="10800000">
              <a:off x="8451358" y="691205"/>
              <a:ext cx="692634" cy="692653"/>
            </a:xfrm>
            <a:custGeom>
              <a:rect b="b" l="l" r="r" t="t"/>
              <a:pathLst>
                <a:path extrusionOk="0" h="7395" w="7395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" name="Google Shape;251;p27"/>
          <p:cNvSpPr/>
          <p:nvPr/>
        </p:nvSpPr>
        <p:spPr>
          <a:xfrm flipH="1">
            <a:off x="1610520" y="4712500"/>
            <a:ext cx="1856565" cy="516774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0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4" name="Google Shape;254;p28"/>
          <p:cNvSpPr txBox="1"/>
          <p:nvPr>
            <p:ph idx="1" type="subTitle"/>
          </p:nvPr>
        </p:nvSpPr>
        <p:spPr>
          <a:xfrm>
            <a:off x="2217575" y="2119060"/>
            <a:ext cx="18792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5" name="Google Shape;255;p28"/>
          <p:cNvSpPr txBox="1"/>
          <p:nvPr>
            <p:ph idx="2" type="subTitle"/>
          </p:nvPr>
        </p:nvSpPr>
        <p:spPr>
          <a:xfrm>
            <a:off x="5552908" y="2119060"/>
            <a:ext cx="18792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28"/>
          <p:cNvSpPr txBox="1"/>
          <p:nvPr>
            <p:ph idx="3" type="subTitle"/>
          </p:nvPr>
        </p:nvSpPr>
        <p:spPr>
          <a:xfrm>
            <a:off x="2217494" y="3544246"/>
            <a:ext cx="18792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7" name="Google Shape;257;p28"/>
          <p:cNvSpPr txBox="1"/>
          <p:nvPr>
            <p:ph idx="4" type="subTitle"/>
          </p:nvPr>
        </p:nvSpPr>
        <p:spPr>
          <a:xfrm>
            <a:off x="5552795" y="3544246"/>
            <a:ext cx="1879200" cy="5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8" name="Google Shape;258;p28"/>
          <p:cNvSpPr txBox="1"/>
          <p:nvPr>
            <p:ph idx="5" type="subTitle"/>
          </p:nvPr>
        </p:nvSpPr>
        <p:spPr>
          <a:xfrm>
            <a:off x="2217450" y="1766975"/>
            <a:ext cx="18792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28"/>
          <p:cNvSpPr txBox="1"/>
          <p:nvPr>
            <p:ph idx="6" type="subTitle"/>
          </p:nvPr>
        </p:nvSpPr>
        <p:spPr>
          <a:xfrm>
            <a:off x="5552725" y="1766975"/>
            <a:ext cx="18792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8"/>
          <p:cNvSpPr txBox="1"/>
          <p:nvPr>
            <p:ph idx="7" type="subTitle"/>
          </p:nvPr>
        </p:nvSpPr>
        <p:spPr>
          <a:xfrm>
            <a:off x="2217450" y="3179110"/>
            <a:ext cx="18792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8"/>
          <p:cNvSpPr txBox="1"/>
          <p:nvPr>
            <p:ph idx="8" type="subTitle"/>
          </p:nvPr>
        </p:nvSpPr>
        <p:spPr>
          <a:xfrm>
            <a:off x="5552725" y="3179110"/>
            <a:ext cx="18792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8"/>
          <p:cNvSpPr/>
          <p:nvPr/>
        </p:nvSpPr>
        <p:spPr>
          <a:xfrm flipH="1" rot="10800000">
            <a:off x="8165307" y="3"/>
            <a:ext cx="978691" cy="978747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8"/>
          <p:cNvSpPr/>
          <p:nvPr/>
        </p:nvSpPr>
        <p:spPr>
          <a:xfrm flipH="1">
            <a:off x="8648698" y="2"/>
            <a:ext cx="495300" cy="495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8"/>
          <p:cNvSpPr/>
          <p:nvPr/>
        </p:nvSpPr>
        <p:spPr>
          <a:xfrm flipH="1" rot="-5400000">
            <a:off x="335468" y="3719249"/>
            <a:ext cx="1097269" cy="1768227"/>
          </a:xfrm>
          <a:custGeom>
            <a:rect b="b" l="l" r="r" t="t"/>
            <a:pathLst>
              <a:path extrusionOk="0" h="5537" w="3436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8"/>
          <p:cNvSpPr/>
          <p:nvPr/>
        </p:nvSpPr>
        <p:spPr>
          <a:xfrm flipH="1" rot="-5400000">
            <a:off x="335626" y="4109334"/>
            <a:ext cx="707030" cy="1378304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8"/>
          <p:cNvSpPr/>
          <p:nvPr/>
        </p:nvSpPr>
        <p:spPr>
          <a:xfrm>
            <a:off x="8234575" y="4311925"/>
            <a:ext cx="582900" cy="582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8"/>
          <p:cNvSpPr/>
          <p:nvPr/>
        </p:nvSpPr>
        <p:spPr>
          <a:xfrm rot="5400000">
            <a:off x="-649173" y="574527"/>
            <a:ext cx="1952400" cy="724496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_1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0" name="Google Shape;270;p29"/>
          <p:cNvSpPr txBox="1"/>
          <p:nvPr>
            <p:ph idx="1" type="subTitle"/>
          </p:nvPr>
        </p:nvSpPr>
        <p:spPr>
          <a:xfrm>
            <a:off x="818250" y="2091660"/>
            <a:ext cx="22593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1" name="Google Shape;271;p29"/>
          <p:cNvSpPr txBox="1"/>
          <p:nvPr>
            <p:ph idx="2" type="subTitle"/>
          </p:nvPr>
        </p:nvSpPr>
        <p:spPr>
          <a:xfrm>
            <a:off x="3442406" y="2091660"/>
            <a:ext cx="22593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2" name="Google Shape;272;p29"/>
          <p:cNvSpPr txBox="1"/>
          <p:nvPr>
            <p:ph idx="3" type="subTitle"/>
          </p:nvPr>
        </p:nvSpPr>
        <p:spPr>
          <a:xfrm>
            <a:off x="6066561" y="2091660"/>
            <a:ext cx="22593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3" name="Google Shape;273;p29"/>
          <p:cNvSpPr txBox="1"/>
          <p:nvPr>
            <p:ph idx="4" type="subTitle"/>
          </p:nvPr>
        </p:nvSpPr>
        <p:spPr>
          <a:xfrm>
            <a:off x="2130331" y="3521101"/>
            <a:ext cx="22593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4" name="Google Shape;274;p29"/>
          <p:cNvSpPr txBox="1"/>
          <p:nvPr>
            <p:ph idx="5" type="subTitle"/>
          </p:nvPr>
        </p:nvSpPr>
        <p:spPr>
          <a:xfrm>
            <a:off x="4754486" y="3521101"/>
            <a:ext cx="22593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5" name="Google Shape;275;p29"/>
          <p:cNvSpPr txBox="1"/>
          <p:nvPr>
            <p:ph idx="6" type="subTitle"/>
          </p:nvPr>
        </p:nvSpPr>
        <p:spPr>
          <a:xfrm>
            <a:off x="818250" y="1746550"/>
            <a:ext cx="22593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29"/>
          <p:cNvSpPr txBox="1"/>
          <p:nvPr>
            <p:ph idx="7" type="subTitle"/>
          </p:nvPr>
        </p:nvSpPr>
        <p:spPr>
          <a:xfrm>
            <a:off x="3442411" y="1746550"/>
            <a:ext cx="22593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29"/>
          <p:cNvSpPr txBox="1"/>
          <p:nvPr>
            <p:ph idx="8" type="subTitle"/>
          </p:nvPr>
        </p:nvSpPr>
        <p:spPr>
          <a:xfrm>
            <a:off x="6066586" y="1746550"/>
            <a:ext cx="22593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29"/>
          <p:cNvSpPr txBox="1"/>
          <p:nvPr>
            <p:ph idx="9" type="subTitle"/>
          </p:nvPr>
        </p:nvSpPr>
        <p:spPr>
          <a:xfrm>
            <a:off x="2130331" y="3171337"/>
            <a:ext cx="22593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29"/>
          <p:cNvSpPr txBox="1"/>
          <p:nvPr>
            <p:ph idx="13" type="subTitle"/>
          </p:nvPr>
        </p:nvSpPr>
        <p:spPr>
          <a:xfrm>
            <a:off x="4754491" y="3171337"/>
            <a:ext cx="22593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29"/>
          <p:cNvSpPr/>
          <p:nvPr/>
        </p:nvSpPr>
        <p:spPr>
          <a:xfrm>
            <a:off x="-40844" y="4251521"/>
            <a:ext cx="3133407" cy="955524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" name="Google Shape;281;p29"/>
          <p:cNvGrpSpPr/>
          <p:nvPr/>
        </p:nvGrpSpPr>
        <p:grpSpPr>
          <a:xfrm flipH="1">
            <a:off x="7013460" y="4098252"/>
            <a:ext cx="2130539" cy="1045008"/>
            <a:chOff x="14" y="4251530"/>
            <a:chExt cx="1818487" cy="891950"/>
          </a:xfrm>
        </p:grpSpPr>
        <p:sp>
          <p:nvSpPr>
            <p:cNvPr id="282" name="Google Shape;282;p29"/>
            <p:cNvSpPr/>
            <p:nvPr/>
          </p:nvSpPr>
          <p:spPr>
            <a:xfrm flipH="1" rot="5400000">
              <a:off x="199098" y="4251530"/>
              <a:ext cx="703800" cy="703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9"/>
            <p:cNvSpPr/>
            <p:nvPr/>
          </p:nvSpPr>
          <p:spPr>
            <a:xfrm rot="5400000">
              <a:off x="598255" y="3923234"/>
              <a:ext cx="622004" cy="1818487"/>
            </a:xfrm>
            <a:custGeom>
              <a:rect b="b" l="l" r="r" t="t"/>
              <a:pathLst>
                <a:path extrusionOk="0" h="10723" w="4378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4" name="Google Shape;284;p29"/>
          <p:cNvGrpSpPr/>
          <p:nvPr/>
        </p:nvGrpSpPr>
        <p:grpSpPr>
          <a:xfrm rot="-5400000">
            <a:off x="370805" y="-371113"/>
            <a:ext cx="743127" cy="1484733"/>
            <a:chOff x="8451358" y="8"/>
            <a:chExt cx="692634" cy="1383850"/>
          </a:xfrm>
        </p:grpSpPr>
        <p:sp>
          <p:nvSpPr>
            <p:cNvPr id="285" name="Google Shape;285;p29"/>
            <p:cNvSpPr/>
            <p:nvPr/>
          </p:nvSpPr>
          <p:spPr>
            <a:xfrm flipH="1" rot="5400000">
              <a:off x="8452783" y="8"/>
              <a:ext cx="691200" cy="6912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9"/>
            <p:cNvSpPr/>
            <p:nvPr/>
          </p:nvSpPr>
          <p:spPr>
            <a:xfrm flipH="1" rot="10800000">
              <a:off x="8451358" y="691205"/>
              <a:ext cx="692634" cy="692653"/>
            </a:xfrm>
            <a:custGeom>
              <a:rect b="b" l="l" r="r" t="t"/>
              <a:pathLst>
                <a:path extrusionOk="0" h="7395" w="7395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9" name="Google Shape;289;p30"/>
          <p:cNvSpPr txBox="1"/>
          <p:nvPr>
            <p:ph idx="1" type="subTitle"/>
          </p:nvPr>
        </p:nvSpPr>
        <p:spPr>
          <a:xfrm>
            <a:off x="1031900" y="2098100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0" name="Google Shape;290;p30"/>
          <p:cNvSpPr txBox="1"/>
          <p:nvPr>
            <p:ph idx="2" type="subTitle"/>
          </p:nvPr>
        </p:nvSpPr>
        <p:spPr>
          <a:xfrm>
            <a:off x="3506695" y="2098100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1" name="Google Shape;291;p30"/>
          <p:cNvSpPr txBox="1"/>
          <p:nvPr>
            <p:ph idx="3" type="subTitle"/>
          </p:nvPr>
        </p:nvSpPr>
        <p:spPr>
          <a:xfrm>
            <a:off x="5981490" y="2098100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2" name="Google Shape;292;p30"/>
          <p:cNvSpPr txBox="1"/>
          <p:nvPr>
            <p:ph idx="4" type="subTitle"/>
          </p:nvPr>
        </p:nvSpPr>
        <p:spPr>
          <a:xfrm>
            <a:off x="1031900" y="3534713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3" name="Google Shape;293;p30"/>
          <p:cNvSpPr txBox="1"/>
          <p:nvPr>
            <p:ph idx="5" type="subTitle"/>
          </p:nvPr>
        </p:nvSpPr>
        <p:spPr>
          <a:xfrm>
            <a:off x="3506695" y="3534713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4" name="Google Shape;294;p30"/>
          <p:cNvSpPr txBox="1"/>
          <p:nvPr>
            <p:ph idx="6" type="subTitle"/>
          </p:nvPr>
        </p:nvSpPr>
        <p:spPr>
          <a:xfrm>
            <a:off x="5981490" y="3534713"/>
            <a:ext cx="21306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95" name="Google Shape;295;p30"/>
          <p:cNvSpPr txBox="1"/>
          <p:nvPr>
            <p:ph idx="7" type="subTitle"/>
          </p:nvPr>
        </p:nvSpPr>
        <p:spPr>
          <a:xfrm>
            <a:off x="1031900" y="1746175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30"/>
          <p:cNvSpPr txBox="1"/>
          <p:nvPr>
            <p:ph idx="8" type="subTitle"/>
          </p:nvPr>
        </p:nvSpPr>
        <p:spPr>
          <a:xfrm>
            <a:off x="3506700" y="1746175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30"/>
          <p:cNvSpPr txBox="1"/>
          <p:nvPr>
            <p:ph idx="9" type="subTitle"/>
          </p:nvPr>
        </p:nvSpPr>
        <p:spPr>
          <a:xfrm>
            <a:off x="5981513" y="1746175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30"/>
          <p:cNvSpPr txBox="1"/>
          <p:nvPr>
            <p:ph idx="13" type="subTitle"/>
          </p:nvPr>
        </p:nvSpPr>
        <p:spPr>
          <a:xfrm>
            <a:off x="1031900" y="3178134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30"/>
          <p:cNvSpPr txBox="1"/>
          <p:nvPr>
            <p:ph idx="14" type="subTitle"/>
          </p:nvPr>
        </p:nvSpPr>
        <p:spPr>
          <a:xfrm>
            <a:off x="3506700" y="3178134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30"/>
          <p:cNvSpPr txBox="1"/>
          <p:nvPr>
            <p:ph idx="15" type="subTitle"/>
          </p:nvPr>
        </p:nvSpPr>
        <p:spPr>
          <a:xfrm>
            <a:off x="5981513" y="3178134"/>
            <a:ext cx="21306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30"/>
          <p:cNvSpPr/>
          <p:nvPr/>
        </p:nvSpPr>
        <p:spPr>
          <a:xfrm flipH="1" rot="10800000">
            <a:off x="8283648" y="2378"/>
            <a:ext cx="860353" cy="860371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0"/>
          <p:cNvSpPr/>
          <p:nvPr/>
        </p:nvSpPr>
        <p:spPr>
          <a:xfrm>
            <a:off x="8283650" y="4246675"/>
            <a:ext cx="713400" cy="713400"/>
          </a:xfrm>
          <a:prstGeom prst="donut">
            <a:avLst>
              <a:gd fmla="val 25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0"/>
          <p:cNvSpPr/>
          <p:nvPr/>
        </p:nvSpPr>
        <p:spPr>
          <a:xfrm flipH="1">
            <a:off x="-2" y="0"/>
            <a:ext cx="939677" cy="1746178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4" name="Google Shape;304;p30"/>
          <p:cNvGrpSpPr/>
          <p:nvPr/>
        </p:nvGrpSpPr>
        <p:grpSpPr>
          <a:xfrm>
            <a:off x="-48625" y="4280525"/>
            <a:ext cx="3211117" cy="922908"/>
            <a:chOff x="-48625" y="4280525"/>
            <a:chExt cx="3211117" cy="922908"/>
          </a:xfrm>
        </p:grpSpPr>
        <p:sp>
          <p:nvSpPr>
            <p:cNvPr id="305" name="Google Shape;305;p30"/>
            <p:cNvSpPr/>
            <p:nvPr/>
          </p:nvSpPr>
          <p:spPr>
            <a:xfrm>
              <a:off x="454600" y="4280525"/>
              <a:ext cx="582900" cy="582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-48625" y="4412276"/>
              <a:ext cx="3211117" cy="791157"/>
            </a:xfrm>
            <a:custGeom>
              <a:rect b="b" l="l" r="r" t="t"/>
              <a:pathLst>
                <a:path extrusionOk="0" h="6450" w="21541">
                  <a:moveTo>
                    <a:pt x="11047" y="1"/>
                  </a:moveTo>
                  <a:cubicBezTo>
                    <a:pt x="10962" y="1"/>
                    <a:pt x="10876" y="3"/>
                    <a:pt x="10789" y="6"/>
                  </a:cubicBezTo>
                  <a:cubicBezTo>
                    <a:pt x="8556" y="75"/>
                    <a:pt x="6537" y="1270"/>
                    <a:pt x="4737" y="2556"/>
                  </a:cubicBezTo>
                  <a:cubicBezTo>
                    <a:pt x="3091" y="3718"/>
                    <a:pt x="1522" y="4987"/>
                    <a:pt x="22" y="6346"/>
                  </a:cubicBezTo>
                  <a:lnTo>
                    <a:pt x="0" y="6397"/>
                  </a:lnTo>
                  <a:cubicBezTo>
                    <a:pt x="2357" y="6085"/>
                    <a:pt x="4458" y="6032"/>
                    <a:pt x="6708" y="6032"/>
                  </a:cubicBezTo>
                  <a:cubicBezTo>
                    <a:pt x="7425" y="6032"/>
                    <a:pt x="8156" y="6037"/>
                    <a:pt x="8916" y="6041"/>
                  </a:cubicBezTo>
                  <a:cubicBezTo>
                    <a:pt x="10789" y="6041"/>
                    <a:pt x="12667" y="6059"/>
                    <a:pt x="14523" y="6076"/>
                  </a:cubicBezTo>
                  <a:cubicBezTo>
                    <a:pt x="15809" y="6076"/>
                    <a:pt x="17078" y="6093"/>
                    <a:pt x="18347" y="6221"/>
                  </a:cubicBezTo>
                  <a:cubicBezTo>
                    <a:pt x="19264" y="6295"/>
                    <a:pt x="20166" y="6450"/>
                    <a:pt x="21079" y="6450"/>
                  </a:cubicBezTo>
                  <a:cubicBezTo>
                    <a:pt x="21233" y="6450"/>
                    <a:pt x="21386" y="6446"/>
                    <a:pt x="21540" y="6436"/>
                  </a:cubicBezTo>
                  <a:cubicBezTo>
                    <a:pt x="20828" y="5793"/>
                    <a:pt x="20113" y="5150"/>
                    <a:pt x="19397" y="4507"/>
                  </a:cubicBezTo>
                  <a:cubicBezTo>
                    <a:pt x="16996" y="2315"/>
                    <a:pt x="14258" y="1"/>
                    <a:pt x="11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-48625" y="4938613"/>
              <a:ext cx="2614837" cy="258445"/>
            </a:xfrm>
            <a:custGeom>
              <a:rect b="b" l="l" r="r" t="t"/>
              <a:pathLst>
                <a:path extrusionOk="0" h="2107" w="17541">
                  <a:moveTo>
                    <a:pt x="6998" y="1"/>
                  </a:moveTo>
                  <a:cubicBezTo>
                    <a:pt x="5642" y="1"/>
                    <a:pt x="4289" y="367"/>
                    <a:pt x="2984" y="713"/>
                  </a:cubicBezTo>
                  <a:cubicBezTo>
                    <a:pt x="2272" y="910"/>
                    <a:pt x="1539" y="1125"/>
                    <a:pt x="823" y="1339"/>
                  </a:cubicBezTo>
                  <a:cubicBezTo>
                    <a:pt x="557" y="1570"/>
                    <a:pt x="287" y="1802"/>
                    <a:pt x="22" y="2055"/>
                  </a:cubicBezTo>
                  <a:lnTo>
                    <a:pt x="0" y="2106"/>
                  </a:lnTo>
                  <a:cubicBezTo>
                    <a:pt x="626" y="2038"/>
                    <a:pt x="1217" y="1965"/>
                    <a:pt x="1822" y="1909"/>
                  </a:cubicBezTo>
                  <a:cubicBezTo>
                    <a:pt x="3537" y="1768"/>
                    <a:pt x="5183" y="1733"/>
                    <a:pt x="6914" y="1733"/>
                  </a:cubicBezTo>
                  <a:cubicBezTo>
                    <a:pt x="7557" y="1733"/>
                    <a:pt x="8217" y="1733"/>
                    <a:pt x="8916" y="1750"/>
                  </a:cubicBezTo>
                  <a:cubicBezTo>
                    <a:pt x="10789" y="1750"/>
                    <a:pt x="12667" y="1768"/>
                    <a:pt x="14523" y="1785"/>
                  </a:cubicBezTo>
                  <a:cubicBezTo>
                    <a:pt x="15539" y="1785"/>
                    <a:pt x="16542" y="1802"/>
                    <a:pt x="17541" y="1858"/>
                  </a:cubicBezTo>
                  <a:cubicBezTo>
                    <a:pt x="16773" y="1587"/>
                    <a:pt x="16040" y="1266"/>
                    <a:pt x="15256" y="1017"/>
                  </a:cubicBezTo>
                  <a:cubicBezTo>
                    <a:pt x="14613" y="820"/>
                    <a:pt x="13953" y="713"/>
                    <a:pt x="13271" y="696"/>
                  </a:cubicBezTo>
                  <a:cubicBezTo>
                    <a:pt x="12577" y="662"/>
                    <a:pt x="11878" y="679"/>
                    <a:pt x="11184" y="623"/>
                  </a:cubicBezTo>
                  <a:cubicBezTo>
                    <a:pt x="9808" y="516"/>
                    <a:pt x="8487" y="19"/>
                    <a:pt x="7111" y="1"/>
                  </a:cubicBezTo>
                  <a:cubicBezTo>
                    <a:pt x="7073" y="1"/>
                    <a:pt x="7035" y="1"/>
                    <a:pt x="69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Livvic"/>
              <a:buChar char="●"/>
              <a:defRPr sz="240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7" name="Google Shape;27;p4"/>
          <p:cNvGrpSpPr/>
          <p:nvPr/>
        </p:nvGrpSpPr>
        <p:grpSpPr>
          <a:xfrm>
            <a:off x="-8" y="-8625"/>
            <a:ext cx="1772945" cy="1161098"/>
            <a:chOff x="-8" y="-8625"/>
            <a:chExt cx="1772945" cy="1161098"/>
          </a:xfrm>
        </p:grpSpPr>
        <p:sp>
          <p:nvSpPr>
            <p:cNvPr id="28" name="Google Shape;28;p4"/>
            <p:cNvSpPr/>
            <p:nvPr/>
          </p:nvSpPr>
          <p:spPr>
            <a:xfrm rot="10800000">
              <a:off x="-8" y="560430"/>
              <a:ext cx="592044" cy="592044"/>
            </a:xfrm>
            <a:custGeom>
              <a:rect b="b" l="l" r="r" t="t"/>
              <a:pathLst>
                <a:path extrusionOk="0" h="7395" w="7395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 rot="-5400000">
              <a:off x="336395" y="-344996"/>
              <a:ext cx="1100164" cy="1772920"/>
            </a:xfrm>
            <a:custGeom>
              <a:rect b="b" l="l" r="r" t="t"/>
              <a:pathLst>
                <a:path extrusionOk="0" h="5537" w="3436">
                  <a:moveTo>
                    <a:pt x="944" y="1"/>
                  </a:moveTo>
                  <a:cubicBezTo>
                    <a:pt x="1" y="2073"/>
                    <a:pt x="2459" y="4623"/>
                    <a:pt x="3435" y="5537"/>
                  </a:cubicBezTo>
                  <a:lnTo>
                    <a:pt x="34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 rot="-5400000">
              <a:off x="286901" y="-295519"/>
              <a:ext cx="604328" cy="1178117"/>
            </a:xfrm>
            <a:custGeom>
              <a:rect b="b" l="l" r="r" t="t"/>
              <a:pathLst>
                <a:path extrusionOk="0" h="4316" w="2214">
                  <a:moveTo>
                    <a:pt x="958" y="1"/>
                  </a:moveTo>
                  <a:cubicBezTo>
                    <a:pt x="0" y="1393"/>
                    <a:pt x="899" y="2986"/>
                    <a:pt x="2213" y="4315"/>
                  </a:cubicBezTo>
                  <a:lnTo>
                    <a:pt x="221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" name="Google Shape;31;p4"/>
          <p:cNvGrpSpPr/>
          <p:nvPr/>
        </p:nvGrpSpPr>
        <p:grpSpPr>
          <a:xfrm>
            <a:off x="8258872" y="2913501"/>
            <a:ext cx="885128" cy="1770015"/>
            <a:chOff x="8258872" y="433726"/>
            <a:chExt cx="885128" cy="1770015"/>
          </a:xfrm>
        </p:grpSpPr>
        <p:sp>
          <p:nvSpPr>
            <p:cNvPr id="32" name="Google Shape;32;p4"/>
            <p:cNvSpPr/>
            <p:nvPr/>
          </p:nvSpPr>
          <p:spPr>
            <a:xfrm rot="5400000">
              <a:off x="7816428" y="876170"/>
              <a:ext cx="1770015" cy="885126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5400000">
              <a:off x="8376688" y="1062928"/>
              <a:ext cx="1023050" cy="511575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/>
          <p:nvPr>
            <p:ph hasCustomPrompt="1" type="title"/>
          </p:nvPr>
        </p:nvSpPr>
        <p:spPr>
          <a:xfrm>
            <a:off x="1931409" y="570850"/>
            <a:ext cx="5281200" cy="10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10" name="Google Shape;310;p31"/>
          <p:cNvSpPr txBox="1"/>
          <p:nvPr>
            <p:ph idx="1" type="subTitle"/>
          </p:nvPr>
        </p:nvSpPr>
        <p:spPr>
          <a:xfrm>
            <a:off x="1931353" y="1455300"/>
            <a:ext cx="5281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1" name="Google Shape;311;p31"/>
          <p:cNvSpPr txBox="1"/>
          <p:nvPr>
            <p:ph hasCustomPrompt="1" idx="2" type="title"/>
          </p:nvPr>
        </p:nvSpPr>
        <p:spPr>
          <a:xfrm>
            <a:off x="1931478" y="1913062"/>
            <a:ext cx="5281200" cy="10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12" name="Google Shape;312;p31"/>
          <p:cNvSpPr txBox="1"/>
          <p:nvPr>
            <p:ph idx="3" type="subTitle"/>
          </p:nvPr>
        </p:nvSpPr>
        <p:spPr>
          <a:xfrm>
            <a:off x="1931325" y="2797513"/>
            <a:ext cx="5281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3" name="Google Shape;313;p31"/>
          <p:cNvSpPr txBox="1"/>
          <p:nvPr>
            <p:ph hasCustomPrompt="1" idx="4" type="title"/>
          </p:nvPr>
        </p:nvSpPr>
        <p:spPr>
          <a:xfrm>
            <a:off x="1931478" y="3255273"/>
            <a:ext cx="5281200" cy="10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14" name="Google Shape;314;p31"/>
          <p:cNvSpPr txBox="1"/>
          <p:nvPr>
            <p:ph idx="5" type="subTitle"/>
          </p:nvPr>
        </p:nvSpPr>
        <p:spPr>
          <a:xfrm>
            <a:off x="1931353" y="4139725"/>
            <a:ext cx="52812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5" name="Google Shape;315;p31"/>
          <p:cNvSpPr/>
          <p:nvPr/>
        </p:nvSpPr>
        <p:spPr>
          <a:xfrm>
            <a:off x="7916525" y="0"/>
            <a:ext cx="1227475" cy="1991413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1"/>
          <p:cNvSpPr/>
          <p:nvPr/>
        </p:nvSpPr>
        <p:spPr>
          <a:xfrm>
            <a:off x="-902074" y="4572625"/>
            <a:ext cx="2928423" cy="570876"/>
          </a:xfrm>
          <a:custGeom>
            <a:rect b="b" l="l" r="r" t="t"/>
            <a:pathLst>
              <a:path extrusionOk="0" h="1620" w="8310">
                <a:moveTo>
                  <a:pt x="3730" y="1"/>
                </a:moveTo>
                <a:cubicBezTo>
                  <a:pt x="2989" y="1"/>
                  <a:pt x="2440" y="188"/>
                  <a:pt x="1950" y="365"/>
                </a:cubicBezTo>
                <a:cubicBezTo>
                  <a:pt x="758" y="1000"/>
                  <a:pt x="1" y="1620"/>
                  <a:pt x="1" y="1620"/>
                </a:cubicBezTo>
                <a:lnTo>
                  <a:pt x="8310" y="1620"/>
                </a:lnTo>
                <a:cubicBezTo>
                  <a:pt x="7983" y="1416"/>
                  <a:pt x="7675" y="1249"/>
                  <a:pt x="7382" y="1108"/>
                </a:cubicBezTo>
                <a:cubicBezTo>
                  <a:pt x="5748" y="261"/>
                  <a:pt x="4604" y="1"/>
                  <a:pt x="37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1"/>
          <p:cNvSpPr/>
          <p:nvPr/>
        </p:nvSpPr>
        <p:spPr>
          <a:xfrm>
            <a:off x="8175400" y="0"/>
            <a:ext cx="968597" cy="1571423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1"/>
          <p:cNvSpPr/>
          <p:nvPr/>
        </p:nvSpPr>
        <p:spPr>
          <a:xfrm>
            <a:off x="324912" y="8"/>
            <a:ext cx="1093072" cy="546628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1"/>
          <p:cNvSpPr/>
          <p:nvPr/>
        </p:nvSpPr>
        <p:spPr>
          <a:xfrm>
            <a:off x="324912" y="318879"/>
            <a:ext cx="1093072" cy="546628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1"/>
          <p:cNvSpPr/>
          <p:nvPr/>
        </p:nvSpPr>
        <p:spPr>
          <a:xfrm rot="-5400000">
            <a:off x="8049747" y="4368772"/>
            <a:ext cx="517375" cy="1032061"/>
          </a:xfrm>
          <a:custGeom>
            <a:rect b="b" l="l" r="r" t="t"/>
            <a:pathLst>
              <a:path extrusionOk="0" h="14965" w="7502">
                <a:moveTo>
                  <a:pt x="0" y="0"/>
                </a:moveTo>
                <a:lnTo>
                  <a:pt x="0" y="14964"/>
                </a:lnTo>
                <a:cubicBezTo>
                  <a:pt x="4141" y="14964"/>
                  <a:pt x="7502" y="11625"/>
                  <a:pt x="7502" y="7484"/>
                </a:cubicBezTo>
                <a:cubicBezTo>
                  <a:pt x="7502" y="3339"/>
                  <a:pt x="4141" y="0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7_1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3" name="Google Shape;323;p32"/>
          <p:cNvSpPr txBox="1"/>
          <p:nvPr>
            <p:ph idx="1" type="subTitle"/>
          </p:nvPr>
        </p:nvSpPr>
        <p:spPr>
          <a:xfrm>
            <a:off x="954954" y="3881625"/>
            <a:ext cx="19221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4" name="Google Shape;324;p32"/>
          <p:cNvSpPr txBox="1"/>
          <p:nvPr>
            <p:ph idx="2" type="subTitle"/>
          </p:nvPr>
        </p:nvSpPr>
        <p:spPr>
          <a:xfrm>
            <a:off x="6266957" y="3881625"/>
            <a:ext cx="19221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5" name="Google Shape;325;p32"/>
          <p:cNvSpPr txBox="1"/>
          <p:nvPr>
            <p:ph idx="3" type="subTitle"/>
          </p:nvPr>
        </p:nvSpPr>
        <p:spPr>
          <a:xfrm>
            <a:off x="3610962" y="3881625"/>
            <a:ext cx="1922100" cy="5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26" name="Google Shape;326;p32"/>
          <p:cNvSpPr txBox="1"/>
          <p:nvPr>
            <p:ph idx="4" type="subTitle"/>
          </p:nvPr>
        </p:nvSpPr>
        <p:spPr>
          <a:xfrm>
            <a:off x="954950" y="3538700"/>
            <a:ext cx="1922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32"/>
          <p:cNvSpPr txBox="1"/>
          <p:nvPr>
            <p:ph idx="5" type="subTitle"/>
          </p:nvPr>
        </p:nvSpPr>
        <p:spPr>
          <a:xfrm>
            <a:off x="3610962" y="3538700"/>
            <a:ext cx="1922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32"/>
          <p:cNvSpPr txBox="1"/>
          <p:nvPr>
            <p:ph idx="6" type="subTitle"/>
          </p:nvPr>
        </p:nvSpPr>
        <p:spPr>
          <a:xfrm>
            <a:off x="6266961" y="3538700"/>
            <a:ext cx="19221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32"/>
          <p:cNvSpPr txBox="1"/>
          <p:nvPr>
            <p:ph hasCustomPrompt="1" idx="7" type="title"/>
          </p:nvPr>
        </p:nvSpPr>
        <p:spPr>
          <a:xfrm>
            <a:off x="1462000" y="2858950"/>
            <a:ext cx="908100" cy="624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30" name="Google Shape;330;p32"/>
          <p:cNvSpPr txBox="1"/>
          <p:nvPr>
            <p:ph hasCustomPrompt="1" idx="8" type="title"/>
          </p:nvPr>
        </p:nvSpPr>
        <p:spPr>
          <a:xfrm>
            <a:off x="4117956" y="2858950"/>
            <a:ext cx="908100" cy="624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31" name="Google Shape;331;p32"/>
          <p:cNvSpPr txBox="1"/>
          <p:nvPr>
            <p:ph hasCustomPrompt="1" idx="9" type="title"/>
          </p:nvPr>
        </p:nvSpPr>
        <p:spPr>
          <a:xfrm>
            <a:off x="6773899" y="2858950"/>
            <a:ext cx="908100" cy="6240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32" name="Google Shape;332;p32"/>
          <p:cNvSpPr/>
          <p:nvPr/>
        </p:nvSpPr>
        <p:spPr>
          <a:xfrm flipH="1">
            <a:off x="7145950" y="4583051"/>
            <a:ext cx="2046259" cy="624007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3" name="Google Shape;333;p32"/>
          <p:cNvGrpSpPr/>
          <p:nvPr/>
        </p:nvGrpSpPr>
        <p:grpSpPr>
          <a:xfrm>
            <a:off x="8" y="8"/>
            <a:ext cx="692634" cy="1349775"/>
            <a:chOff x="1775008" y="483683"/>
            <a:chExt cx="692634" cy="1349775"/>
          </a:xfrm>
        </p:grpSpPr>
        <p:sp>
          <p:nvSpPr>
            <p:cNvPr id="334" name="Google Shape;334;p32"/>
            <p:cNvSpPr/>
            <p:nvPr/>
          </p:nvSpPr>
          <p:spPr>
            <a:xfrm rot="-5400000">
              <a:off x="1775017" y="483683"/>
              <a:ext cx="691200" cy="691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 rot="10800000">
              <a:off x="1775008" y="1140805"/>
              <a:ext cx="692634" cy="692653"/>
            </a:xfrm>
            <a:custGeom>
              <a:rect b="b" l="l" r="r" t="t"/>
              <a:pathLst>
                <a:path extrusionOk="0" h="7395" w="7395">
                  <a:moveTo>
                    <a:pt x="5285" y="1"/>
                  </a:moveTo>
                  <a:cubicBezTo>
                    <a:pt x="2358" y="1"/>
                    <a:pt x="0" y="2358"/>
                    <a:pt x="0" y="5286"/>
                  </a:cubicBezTo>
                  <a:lnTo>
                    <a:pt x="0" y="7395"/>
                  </a:lnTo>
                  <a:lnTo>
                    <a:pt x="7394" y="7395"/>
                  </a:lnTo>
                  <a:lnTo>
                    <a:pt x="73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6" name="Google Shape;336;p32"/>
          <p:cNvGrpSpPr/>
          <p:nvPr/>
        </p:nvGrpSpPr>
        <p:grpSpPr>
          <a:xfrm>
            <a:off x="14" y="4251530"/>
            <a:ext cx="1818487" cy="891950"/>
            <a:chOff x="14" y="4251530"/>
            <a:chExt cx="1818487" cy="891950"/>
          </a:xfrm>
        </p:grpSpPr>
        <p:sp>
          <p:nvSpPr>
            <p:cNvPr id="337" name="Google Shape;337;p32"/>
            <p:cNvSpPr/>
            <p:nvPr/>
          </p:nvSpPr>
          <p:spPr>
            <a:xfrm flipH="1" rot="5400000">
              <a:off x="199098" y="4251530"/>
              <a:ext cx="703800" cy="703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 rot="5400000">
              <a:off x="598255" y="3923234"/>
              <a:ext cx="622004" cy="1818487"/>
            </a:xfrm>
            <a:custGeom>
              <a:rect b="b" l="l" r="r" t="t"/>
              <a:pathLst>
                <a:path extrusionOk="0" h="10723" w="4378">
                  <a:moveTo>
                    <a:pt x="4378" y="0"/>
                  </a:moveTo>
                  <a:cubicBezTo>
                    <a:pt x="2800" y="1548"/>
                    <a:pt x="680" y="4690"/>
                    <a:pt x="1" y="10723"/>
                  </a:cubicBezTo>
                  <a:lnTo>
                    <a:pt x="4378" y="10723"/>
                  </a:lnTo>
                  <a:lnTo>
                    <a:pt x="43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3"/>
          <p:cNvSpPr txBox="1"/>
          <p:nvPr>
            <p:ph idx="1" type="subTitle"/>
          </p:nvPr>
        </p:nvSpPr>
        <p:spPr>
          <a:xfrm>
            <a:off x="4191000" y="1702137"/>
            <a:ext cx="3852000" cy="10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1" name="Google Shape;341;p33"/>
          <p:cNvSpPr txBox="1"/>
          <p:nvPr>
            <p:ph type="ctrTitle"/>
          </p:nvPr>
        </p:nvSpPr>
        <p:spPr>
          <a:xfrm flipH="1">
            <a:off x="4197350" y="910612"/>
            <a:ext cx="3852000" cy="92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2" name="Google Shape;342;p33"/>
          <p:cNvSpPr txBox="1"/>
          <p:nvPr/>
        </p:nvSpPr>
        <p:spPr>
          <a:xfrm>
            <a:off x="4559088" y="3366050"/>
            <a:ext cx="31158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3" name="Google Shape;343;p33"/>
          <p:cNvSpPr/>
          <p:nvPr/>
        </p:nvSpPr>
        <p:spPr>
          <a:xfrm flipH="1" rot="5400000">
            <a:off x="-1130451" y="1059463"/>
            <a:ext cx="3008901" cy="889971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3"/>
          <p:cNvSpPr/>
          <p:nvPr/>
        </p:nvSpPr>
        <p:spPr>
          <a:xfrm>
            <a:off x="-41325" y="4115100"/>
            <a:ext cx="3513695" cy="1071504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3"/>
          <p:cNvSpPr/>
          <p:nvPr/>
        </p:nvSpPr>
        <p:spPr>
          <a:xfrm>
            <a:off x="8115641" y="4115101"/>
            <a:ext cx="1028349" cy="1028404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2">
    <p:bg>
      <p:bgPr>
        <a:solidFill>
          <a:schemeClr val="lt1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"/>
          <p:cNvSpPr/>
          <p:nvPr/>
        </p:nvSpPr>
        <p:spPr>
          <a:xfrm flipH="1" rot="-5400000">
            <a:off x="6743238" y="1254225"/>
            <a:ext cx="3793461" cy="1156806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4"/>
          <p:cNvSpPr/>
          <p:nvPr/>
        </p:nvSpPr>
        <p:spPr>
          <a:xfrm flipH="1">
            <a:off x="8452811" y="4452300"/>
            <a:ext cx="691200" cy="691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4"/>
          <p:cNvSpPr/>
          <p:nvPr/>
        </p:nvSpPr>
        <p:spPr>
          <a:xfrm rot="-5400000">
            <a:off x="7573390" y="1105784"/>
            <a:ext cx="758100" cy="758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4"/>
          <p:cNvSpPr/>
          <p:nvPr/>
        </p:nvSpPr>
        <p:spPr>
          <a:xfrm flipH="1">
            <a:off x="296474" y="431898"/>
            <a:ext cx="1156807" cy="578499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4"/>
          <p:cNvSpPr/>
          <p:nvPr/>
        </p:nvSpPr>
        <p:spPr>
          <a:xfrm flipH="1">
            <a:off x="296474" y="769363"/>
            <a:ext cx="1156807" cy="578499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4"/>
          <p:cNvSpPr/>
          <p:nvPr/>
        </p:nvSpPr>
        <p:spPr>
          <a:xfrm flipH="1" rot="-5400000">
            <a:off x="526433" y="1444297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4"/>
          <p:cNvSpPr/>
          <p:nvPr/>
        </p:nvSpPr>
        <p:spPr>
          <a:xfrm flipH="1">
            <a:off x="11" y="4003109"/>
            <a:ext cx="1140346" cy="1140383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_1">
    <p:bg>
      <p:bgPr>
        <a:solidFill>
          <a:schemeClr val="lt1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"/>
          <p:cNvSpPr/>
          <p:nvPr/>
        </p:nvSpPr>
        <p:spPr>
          <a:xfrm rot="-5400000">
            <a:off x="7273712" y="906613"/>
            <a:ext cx="3008901" cy="889971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5"/>
          <p:cNvSpPr/>
          <p:nvPr/>
        </p:nvSpPr>
        <p:spPr>
          <a:xfrm flipH="1" rot="5400000">
            <a:off x="2244544" y="3805975"/>
            <a:ext cx="758100" cy="75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5"/>
          <p:cNvSpPr/>
          <p:nvPr/>
        </p:nvSpPr>
        <p:spPr>
          <a:xfrm flipH="1" rot="-5400000">
            <a:off x="1706073" y="2089580"/>
            <a:ext cx="1337527" cy="4798022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5"/>
          <p:cNvSpPr/>
          <p:nvPr/>
        </p:nvSpPr>
        <p:spPr>
          <a:xfrm rot="5400000">
            <a:off x="888564" y="3560862"/>
            <a:ext cx="669900" cy="2495376"/>
          </a:xfrm>
          <a:custGeom>
            <a:rect b="b" l="l" r="r" t="t"/>
            <a:pathLst>
              <a:path extrusionOk="0" h="10723" w="4378">
                <a:moveTo>
                  <a:pt x="4378" y="0"/>
                </a:moveTo>
                <a:cubicBezTo>
                  <a:pt x="2800" y="1548"/>
                  <a:pt x="680" y="4690"/>
                  <a:pt x="1" y="10723"/>
                </a:cubicBezTo>
                <a:lnTo>
                  <a:pt x="4378" y="10723"/>
                </a:lnTo>
                <a:lnTo>
                  <a:pt x="4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5"/>
          <p:cNvSpPr/>
          <p:nvPr/>
        </p:nvSpPr>
        <p:spPr>
          <a:xfrm rot="-5400000">
            <a:off x="-293774" y="977348"/>
            <a:ext cx="1156807" cy="578499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5"/>
          <p:cNvSpPr/>
          <p:nvPr/>
        </p:nvSpPr>
        <p:spPr>
          <a:xfrm rot="-5400000">
            <a:off x="48309" y="977348"/>
            <a:ext cx="1156807" cy="578499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1692227" y="2760525"/>
            <a:ext cx="2555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" name="Google Shape;37;p5"/>
          <p:cNvSpPr txBox="1"/>
          <p:nvPr>
            <p:ph idx="2" type="subTitle"/>
          </p:nvPr>
        </p:nvSpPr>
        <p:spPr>
          <a:xfrm>
            <a:off x="4896077" y="2760525"/>
            <a:ext cx="2555700" cy="6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1692225" y="2411635"/>
            <a:ext cx="2555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4896075" y="2411635"/>
            <a:ext cx="25557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/>
          <p:nvPr/>
        </p:nvSpPr>
        <p:spPr>
          <a:xfrm>
            <a:off x="0" y="0"/>
            <a:ext cx="691200" cy="69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7921839" y="3921297"/>
            <a:ext cx="1222153" cy="1222209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-52750" y="4152350"/>
            <a:ext cx="3513695" cy="1071504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" name="Google Shape;45;p6"/>
          <p:cNvSpPr/>
          <p:nvPr/>
        </p:nvSpPr>
        <p:spPr>
          <a:xfrm flipH="1" rot="5400000">
            <a:off x="8107364" y="4106900"/>
            <a:ext cx="1382068" cy="691126"/>
          </a:xfrm>
          <a:custGeom>
            <a:rect b="b" l="l" r="r" t="t"/>
            <a:pathLst>
              <a:path extrusionOk="0" h="7486" w="14970">
                <a:moveTo>
                  <a:pt x="1" y="1"/>
                </a:moveTo>
                <a:cubicBezTo>
                  <a:pt x="1" y="4146"/>
                  <a:pt x="3340" y="7485"/>
                  <a:pt x="7485" y="7485"/>
                </a:cubicBezTo>
                <a:cubicBezTo>
                  <a:pt x="11630" y="7485"/>
                  <a:pt x="14970" y="4146"/>
                  <a:pt x="149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6"/>
          <p:cNvSpPr/>
          <p:nvPr/>
        </p:nvSpPr>
        <p:spPr>
          <a:xfrm flipH="1">
            <a:off x="8452792" y="0"/>
            <a:ext cx="691200" cy="69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6"/>
          <p:cNvSpPr/>
          <p:nvPr/>
        </p:nvSpPr>
        <p:spPr>
          <a:xfrm flipH="1">
            <a:off x="166449" y="160950"/>
            <a:ext cx="691200" cy="691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"/>
          <p:cNvSpPr/>
          <p:nvPr/>
        </p:nvSpPr>
        <p:spPr>
          <a:xfrm flipH="1" rot="-5400000">
            <a:off x="383111" y="3953363"/>
            <a:ext cx="807025" cy="1573247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20010" y="544032"/>
            <a:ext cx="77040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" type="subTitle"/>
          </p:nvPr>
        </p:nvSpPr>
        <p:spPr>
          <a:xfrm>
            <a:off x="2399100" y="1523688"/>
            <a:ext cx="4345800" cy="20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24559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9pPr>
          </a:lstStyle>
          <a:p/>
        </p:txBody>
      </p:sp>
      <p:sp>
        <p:nvSpPr>
          <p:cNvPr id="52" name="Google Shape;52;p7"/>
          <p:cNvSpPr/>
          <p:nvPr/>
        </p:nvSpPr>
        <p:spPr>
          <a:xfrm rot="10800000">
            <a:off x="7" y="3"/>
            <a:ext cx="978691" cy="978747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7" y="2"/>
            <a:ext cx="495300" cy="49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" name="Google Shape;54;p7"/>
          <p:cNvGrpSpPr/>
          <p:nvPr/>
        </p:nvGrpSpPr>
        <p:grpSpPr>
          <a:xfrm>
            <a:off x="297682" y="4277964"/>
            <a:ext cx="1093072" cy="865499"/>
            <a:chOff x="297682" y="4277964"/>
            <a:chExt cx="1093072" cy="865499"/>
          </a:xfrm>
        </p:grpSpPr>
        <p:sp>
          <p:nvSpPr>
            <p:cNvPr id="55" name="Google Shape;55;p7"/>
            <p:cNvSpPr/>
            <p:nvPr/>
          </p:nvSpPr>
          <p:spPr>
            <a:xfrm rot="10800000">
              <a:off x="297682" y="4596836"/>
              <a:ext cx="1093072" cy="546628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7"/>
            <p:cNvSpPr/>
            <p:nvPr/>
          </p:nvSpPr>
          <p:spPr>
            <a:xfrm rot="10800000">
              <a:off x="297682" y="4277964"/>
              <a:ext cx="1093072" cy="546628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7"/>
          <p:cNvSpPr/>
          <p:nvPr/>
        </p:nvSpPr>
        <p:spPr>
          <a:xfrm flipH="1">
            <a:off x="6176666" y="4236361"/>
            <a:ext cx="2481685" cy="734026"/>
          </a:xfrm>
          <a:custGeom>
            <a:rect b="b" l="l" r="r" t="t"/>
            <a:pathLst>
              <a:path extrusionOk="0" h="6450" w="21541">
                <a:moveTo>
                  <a:pt x="11047" y="1"/>
                </a:moveTo>
                <a:cubicBezTo>
                  <a:pt x="10962" y="1"/>
                  <a:pt x="10876" y="3"/>
                  <a:pt x="10789" y="6"/>
                </a:cubicBezTo>
                <a:cubicBezTo>
                  <a:pt x="8556" y="75"/>
                  <a:pt x="6537" y="1270"/>
                  <a:pt x="4737" y="2556"/>
                </a:cubicBezTo>
                <a:cubicBezTo>
                  <a:pt x="3091" y="3718"/>
                  <a:pt x="1522" y="4987"/>
                  <a:pt x="22" y="6346"/>
                </a:cubicBezTo>
                <a:lnTo>
                  <a:pt x="0" y="6397"/>
                </a:lnTo>
                <a:cubicBezTo>
                  <a:pt x="2357" y="6085"/>
                  <a:pt x="4458" y="6032"/>
                  <a:pt x="6708" y="6032"/>
                </a:cubicBezTo>
                <a:cubicBezTo>
                  <a:pt x="7425" y="6032"/>
                  <a:pt x="8156" y="6037"/>
                  <a:pt x="8916" y="6041"/>
                </a:cubicBezTo>
                <a:cubicBezTo>
                  <a:pt x="10789" y="6041"/>
                  <a:pt x="12667" y="6059"/>
                  <a:pt x="14523" y="6076"/>
                </a:cubicBezTo>
                <a:cubicBezTo>
                  <a:pt x="15809" y="6076"/>
                  <a:pt x="17078" y="6093"/>
                  <a:pt x="18347" y="6221"/>
                </a:cubicBezTo>
                <a:cubicBezTo>
                  <a:pt x="19264" y="6295"/>
                  <a:pt x="20166" y="6450"/>
                  <a:pt x="21079" y="6450"/>
                </a:cubicBezTo>
                <a:cubicBezTo>
                  <a:pt x="21233" y="6450"/>
                  <a:pt x="21386" y="6446"/>
                  <a:pt x="21540" y="6436"/>
                </a:cubicBezTo>
                <a:cubicBezTo>
                  <a:pt x="20828" y="5793"/>
                  <a:pt x="20113" y="5150"/>
                  <a:pt x="19397" y="4507"/>
                </a:cubicBezTo>
                <a:cubicBezTo>
                  <a:pt x="16996" y="2315"/>
                  <a:pt x="14258" y="1"/>
                  <a:pt x="110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/>
          <p:nvPr/>
        </p:nvSpPr>
        <p:spPr>
          <a:xfrm flipH="1">
            <a:off x="5388283" y="4310100"/>
            <a:ext cx="3808967" cy="871672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7"/>
          <p:cNvSpPr/>
          <p:nvPr/>
        </p:nvSpPr>
        <p:spPr>
          <a:xfrm flipH="1">
            <a:off x="5859568" y="4203401"/>
            <a:ext cx="633600" cy="633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type="title"/>
          </p:nvPr>
        </p:nvSpPr>
        <p:spPr>
          <a:xfrm>
            <a:off x="1786875" y="1382700"/>
            <a:ext cx="5570100" cy="23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2" name="Google Shape;62;p8"/>
          <p:cNvSpPr/>
          <p:nvPr/>
        </p:nvSpPr>
        <p:spPr>
          <a:xfrm flipH="1" rot="-5400000">
            <a:off x="8194753" y="4194247"/>
            <a:ext cx="949222" cy="949278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8"/>
          <p:cNvSpPr/>
          <p:nvPr/>
        </p:nvSpPr>
        <p:spPr>
          <a:xfrm rot="-5400000">
            <a:off x="393526" y="-402149"/>
            <a:ext cx="1287126" cy="2074174"/>
          </a:xfrm>
          <a:custGeom>
            <a:rect b="b" l="l" r="r" t="t"/>
            <a:pathLst>
              <a:path extrusionOk="0" h="5537" w="3436">
                <a:moveTo>
                  <a:pt x="944" y="1"/>
                </a:moveTo>
                <a:cubicBezTo>
                  <a:pt x="1" y="2073"/>
                  <a:pt x="2459" y="4623"/>
                  <a:pt x="3435" y="5537"/>
                </a:cubicBezTo>
                <a:lnTo>
                  <a:pt x="343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8"/>
          <p:cNvSpPr/>
          <p:nvPr/>
        </p:nvSpPr>
        <p:spPr>
          <a:xfrm rot="-5400000">
            <a:off x="335626" y="-344272"/>
            <a:ext cx="707030" cy="1378304"/>
          </a:xfrm>
          <a:custGeom>
            <a:rect b="b" l="l" r="r" t="t"/>
            <a:pathLst>
              <a:path extrusionOk="0" h="4316" w="2214">
                <a:moveTo>
                  <a:pt x="958" y="1"/>
                </a:moveTo>
                <a:cubicBezTo>
                  <a:pt x="0" y="1393"/>
                  <a:pt x="899" y="2986"/>
                  <a:pt x="2213" y="4315"/>
                </a:cubicBezTo>
                <a:lnTo>
                  <a:pt x="221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>
            <a:off x="-41325" y="4119504"/>
            <a:ext cx="5450058" cy="1062459"/>
            <a:chOff x="-41325" y="3921300"/>
            <a:chExt cx="6465842" cy="1260481"/>
          </a:xfrm>
        </p:grpSpPr>
        <p:sp>
          <p:nvSpPr>
            <p:cNvPr id="66" name="Google Shape;66;p8"/>
            <p:cNvSpPr/>
            <p:nvPr/>
          </p:nvSpPr>
          <p:spPr>
            <a:xfrm>
              <a:off x="691200" y="3921300"/>
              <a:ext cx="4132156" cy="1222194"/>
            </a:xfrm>
            <a:custGeom>
              <a:rect b="b" l="l" r="r" t="t"/>
              <a:pathLst>
                <a:path extrusionOk="0" h="6450" w="21541">
                  <a:moveTo>
                    <a:pt x="11047" y="1"/>
                  </a:moveTo>
                  <a:cubicBezTo>
                    <a:pt x="10962" y="1"/>
                    <a:pt x="10876" y="3"/>
                    <a:pt x="10789" y="6"/>
                  </a:cubicBezTo>
                  <a:cubicBezTo>
                    <a:pt x="8556" y="75"/>
                    <a:pt x="6537" y="1270"/>
                    <a:pt x="4737" y="2556"/>
                  </a:cubicBezTo>
                  <a:cubicBezTo>
                    <a:pt x="3091" y="3718"/>
                    <a:pt x="1522" y="4987"/>
                    <a:pt x="22" y="6346"/>
                  </a:cubicBezTo>
                  <a:lnTo>
                    <a:pt x="0" y="6397"/>
                  </a:lnTo>
                  <a:cubicBezTo>
                    <a:pt x="2357" y="6085"/>
                    <a:pt x="4458" y="6032"/>
                    <a:pt x="6708" y="6032"/>
                  </a:cubicBezTo>
                  <a:cubicBezTo>
                    <a:pt x="7425" y="6032"/>
                    <a:pt x="8156" y="6037"/>
                    <a:pt x="8916" y="6041"/>
                  </a:cubicBezTo>
                  <a:cubicBezTo>
                    <a:pt x="10789" y="6041"/>
                    <a:pt x="12667" y="6059"/>
                    <a:pt x="14523" y="6076"/>
                  </a:cubicBezTo>
                  <a:cubicBezTo>
                    <a:pt x="15809" y="6076"/>
                    <a:pt x="17078" y="6093"/>
                    <a:pt x="18347" y="6221"/>
                  </a:cubicBezTo>
                  <a:cubicBezTo>
                    <a:pt x="19264" y="6295"/>
                    <a:pt x="20166" y="6450"/>
                    <a:pt x="21079" y="6450"/>
                  </a:cubicBezTo>
                  <a:cubicBezTo>
                    <a:pt x="21233" y="6450"/>
                    <a:pt x="21386" y="6446"/>
                    <a:pt x="21540" y="6436"/>
                  </a:cubicBezTo>
                  <a:cubicBezTo>
                    <a:pt x="20828" y="5793"/>
                    <a:pt x="20113" y="5150"/>
                    <a:pt x="19397" y="4507"/>
                  </a:cubicBezTo>
                  <a:cubicBezTo>
                    <a:pt x="16996" y="2315"/>
                    <a:pt x="14258" y="1"/>
                    <a:pt x="110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-41325" y="4024975"/>
              <a:ext cx="6465842" cy="1156806"/>
            </a:xfrm>
            <a:custGeom>
              <a:rect b="b" l="l" r="r" t="t"/>
              <a:pathLst>
                <a:path extrusionOk="0" h="6105" w="16452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4026175" y="3921300"/>
              <a:ext cx="758100" cy="75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/>
          <p:nvPr>
            <p:ph type="title"/>
          </p:nvPr>
        </p:nvSpPr>
        <p:spPr>
          <a:xfrm>
            <a:off x="2413712" y="1803225"/>
            <a:ext cx="4316700" cy="11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1" type="subTitle"/>
          </p:nvPr>
        </p:nvSpPr>
        <p:spPr>
          <a:xfrm>
            <a:off x="2413600" y="2790400"/>
            <a:ext cx="4316700" cy="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●"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○"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95B"/>
              </a:buClr>
              <a:buSzPts val="1400"/>
              <a:buFont typeface="Lato"/>
              <a:buChar char="■"/>
              <a:defRPr sz="2100"/>
            </a:lvl9pPr>
          </a:lstStyle>
          <a:p/>
        </p:txBody>
      </p:sp>
      <p:sp>
        <p:nvSpPr>
          <p:cNvPr id="72" name="Google Shape;72;p9"/>
          <p:cNvSpPr/>
          <p:nvPr/>
        </p:nvSpPr>
        <p:spPr>
          <a:xfrm>
            <a:off x="0" y="4452300"/>
            <a:ext cx="691200" cy="69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" name="Google Shape;73;p9"/>
          <p:cNvGrpSpPr/>
          <p:nvPr/>
        </p:nvGrpSpPr>
        <p:grpSpPr>
          <a:xfrm>
            <a:off x="5408750" y="3536800"/>
            <a:ext cx="3793461" cy="1644981"/>
            <a:chOff x="5408750" y="3536800"/>
            <a:chExt cx="3793461" cy="1644981"/>
          </a:xfrm>
        </p:grpSpPr>
        <p:sp>
          <p:nvSpPr>
            <p:cNvPr id="74" name="Google Shape;74;p9"/>
            <p:cNvSpPr/>
            <p:nvPr/>
          </p:nvSpPr>
          <p:spPr>
            <a:xfrm flipH="1">
              <a:off x="5408750" y="4024975"/>
              <a:ext cx="3793461" cy="1156806"/>
            </a:xfrm>
            <a:custGeom>
              <a:rect b="b" l="l" r="r" t="t"/>
              <a:pathLst>
                <a:path extrusionOk="0" h="6105" w="16452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307450" y="3536800"/>
              <a:ext cx="758100" cy="75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9"/>
          <p:cNvSpPr/>
          <p:nvPr/>
        </p:nvSpPr>
        <p:spPr>
          <a:xfrm rot="-5400000">
            <a:off x="8276347" y="3"/>
            <a:ext cx="867655" cy="867674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/>
          <p:nvPr>
            <p:ph type="title"/>
          </p:nvPr>
        </p:nvSpPr>
        <p:spPr>
          <a:xfrm>
            <a:off x="720000" y="616200"/>
            <a:ext cx="3852000" cy="9312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0"/>
          <p:cNvSpPr/>
          <p:nvPr/>
        </p:nvSpPr>
        <p:spPr>
          <a:xfrm rot="5400000">
            <a:off x="-6571" y="4118375"/>
            <a:ext cx="1034819" cy="1034819"/>
          </a:xfrm>
          <a:custGeom>
            <a:rect b="b" l="l" r="r" t="t"/>
            <a:pathLst>
              <a:path extrusionOk="0" h="7395" w="7395">
                <a:moveTo>
                  <a:pt x="5285" y="1"/>
                </a:moveTo>
                <a:cubicBezTo>
                  <a:pt x="2358" y="1"/>
                  <a:pt x="0" y="2358"/>
                  <a:pt x="0" y="5286"/>
                </a:cubicBezTo>
                <a:lnTo>
                  <a:pt x="0" y="7395"/>
                </a:lnTo>
                <a:lnTo>
                  <a:pt x="7394" y="7395"/>
                </a:lnTo>
                <a:lnTo>
                  <a:pt x="73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0"/>
          <p:cNvSpPr/>
          <p:nvPr/>
        </p:nvSpPr>
        <p:spPr>
          <a:xfrm flipH="1">
            <a:off x="5690250" y="4152350"/>
            <a:ext cx="3513695" cy="1071504"/>
          </a:xfrm>
          <a:custGeom>
            <a:rect b="b" l="l" r="r" t="t"/>
            <a:pathLst>
              <a:path extrusionOk="0" h="6105" w="16452">
                <a:moveTo>
                  <a:pt x="2136" y="1"/>
                </a:moveTo>
                <a:cubicBezTo>
                  <a:pt x="1296" y="1"/>
                  <a:pt x="444" y="389"/>
                  <a:pt x="0" y="1107"/>
                </a:cubicBezTo>
                <a:lnTo>
                  <a:pt x="107" y="6002"/>
                </a:lnTo>
                <a:cubicBezTo>
                  <a:pt x="866" y="5992"/>
                  <a:pt x="1624" y="5988"/>
                  <a:pt x="2381" y="5988"/>
                </a:cubicBezTo>
                <a:cubicBezTo>
                  <a:pt x="6359" y="5988"/>
                  <a:pt x="10316" y="6105"/>
                  <a:pt x="14294" y="6105"/>
                </a:cubicBezTo>
                <a:cubicBezTo>
                  <a:pt x="15012" y="6105"/>
                  <a:pt x="15732" y="6101"/>
                  <a:pt x="16452" y="6092"/>
                </a:cubicBezTo>
                <a:cubicBezTo>
                  <a:pt x="15843" y="4750"/>
                  <a:pt x="15024" y="3464"/>
                  <a:pt x="13863" y="2573"/>
                </a:cubicBezTo>
                <a:cubicBezTo>
                  <a:pt x="12946" y="1876"/>
                  <a:pt x="11802" y="1442"/>
                  <a:pt x="10667" y="1442"/>
                </a:cubicBezTo>
                <a:cubicBezTo>
                  <a:pt x="10343" y="1442"/>
                  <a:pt x="10018" y="1477"/>
                  <a:pt x="9701" y="1553"/>
                </a:cubicBezTo>
                <a:cubicBezTo>
                  <a:pt x="8968" y="1750"/>
                  <a:pt x="8290" y="2144"/>
                  <a:pt x="7557" y="2393"/>
                </a:cubicBezTo>
                <a:cubicBezTo>
                  <a:pt x="7179" y="2524"/>
                  <a:pt x="6762" y="2616"/>
                  <a:pt x="6355" y="2616"/>
                </a:cubicBezTo>
                <a:cubicBezTo>
                  <a:pt x="5991" y="2616"/>
                  <a:pt x="5636" y="2543"/>
                  <a:pt x="5324" y="2359"/>
                </a:cubicBezTo>
                <a:cubicBezTo>
                  <a:pt x="4630" y="1947"/>
                  <a:pt x="4308" y="1124"/>
                  <a:pt x="3717" y="571"/>
                </a:cubicBezTo>
                <a:cubicBezTo>
                  <a:pt x="3287" y="185"/>
                  <a:pt x="2714" y="1"/>
                  <a:pt x="21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0"/>
          <p:cNvSpPr/>
          <p:nvPr/>
        </p:nvSpPr>
        <p:spPr>
          <a:xfrm>
            <a:off x="8104496" y="372579"/>
            <a:ext cx="639000" cy="639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oppins"/>
              <a:buNone/>
              <a:defRPr b="1" sz="30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linkedin.com/in/aditi-junagade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cnup.pitt.edu/research-areas-concentration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cs.pitt.edu/research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 txBox="1"/>
          <p:nvPr>
            <p:ph type="ctrTitle"/>
          </p:nvPr>
        </p:nvSpPr>
        <p:spPr>
          <a:xfrm>
            <a:off x="690050" y="1731750"/>
            <a:ext cx="7243500" cy="168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WICS</a:t>
            </a:r>
            <a:r>
              <a:rPr lang="en">
                <a:solidFill>
                  <a:schemeClr val="dk1"/>
                </a:solidFill>
              </a:rPr>
              <a:t>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Undergraduate Research</a:t>
            </a:r>
            <a:endParaRPr/>
          </a:p>
        </p:txBody>
      </p:sp>
      <p:grpSp>
        <p:nvGrpSpPr>
          <p:cNvPr id="366" name="Google Shape;366;p36"/>
          <p:cNvGrpSpPr/>
          <p:nvPr/>
        </p:nvGrpSpPr>
        <p:grpSpPr>
          <a:xfrm>
            <a:off x="-41325" y="3921300"/>
            <a:ext cx="6465842" cy="1260481"/>
            <a:chOff x="-41325" y="3921300"/>
            <a:chExt cx="6465842" cy="1260481"/>
          </a:xfrm>
        </p:grpSpPr>
        <p:sp>
          <p:nvSpPr>
            <p:cNvPr id="367" name="Google Shape;367;p36"/>
            <p:cNvSpPr/>
            <p:nvPr/>
          </p:nvSpPr>
          <p:spPr>
            <a:xfrm>
              <a:off x="691200" y="3921300"/>
              <a:ext cx="4132156" cy="1222194"/>
            </a:xfrm>
            <a:custGeom>
              <a:rect b="b" l="l" r="r" t="t"/>
              <a:pathLst>
                <a:path extrusionOk="0" h="6450" w="21541">
                  <a:moveTo>
                    <a:pt x="11047" y="1"/>
                  </a:moveTo>
                  <a:cubicBezTo>
                    <a:pt x="10962" y="1"/>
                    <a:pt x="10876" y="3"/>
                    <a:pt x="10789" y="6"/>
                  </a:cubicBezTo>
                  <a:cubicBezTo>
                    <a:pt x="8556" y="75"/>
                    <a:pt x="6537" y="1270"/>
                    <a:pt x="4737" y="2556"/>
                  </a:cubicBezTo>
                  <a:cubicBezTo>
                    <a:pt x="3091" y="3718"/>
                    <a:pt x="1522" y="4987"/>
                    <a:pt x="22" y="6346"/>
                  </a:cubicBezTo>
                  <a:lnTo>
                    <a:pt x="0" y="6397"/>
                  </a:lnTo>
                  <a:cubicBezTo>
                    <a:pt x="2357" y="6085"/>
                    <a:pt x="4458" y="6032"/>
                    <a:pt x="6708" y="6032"/>
                  </a:cubicBezTo>
                  <a:cubicBezTo>
                    <a:pt x="7425" y="6032"/>
                    <a:pt x="8156" y="6037"/>
                    <a:pt x="8916" y="6041"/>
                  </a:cubicBezTo>
                  <a:cubicBezTo>
                    <a:pt x="10789" y="6041"/>
                    <a:pt x="12667" y="6059"/>
                    <a:pt x="14523" y="6076"/>
                  </a:cubicBezTo>
                  <a:cubicBezTo>
                    <a:pt x="15809" y="6076"/>
                    <a:pt x="17078" y="6093"/>
                    <a:pt x="18347" y="6221"/>
                  </a:cubicBezTo>
                  <a:cubicBezTo>
                    <a:pt x="19264" y="6295"/>
                    <a:pt x="20166" y="6450"/>
                    <a:pt x="21079" y="6450"/>
                  </a:cubicBezTo>
                  <a:cubicBezTo>
                    <a:pt x="21233" y="6450"/>
                    <a:pt x="21386" y="6446"/>
                    <a:pt x="21540" y="6436"/>
                  </a:cubicBezTo>
                  <a:cubicBezTo>
                    <a:pt x="20828" y="5793"/>
                    <a:pt x="20113" y="5150"/>
                    <a:pt x="19397" y="4507"/>
                  </a:cubicBezTo>
                  <a:cubicBezTo>
                    <a:pt x="16996" y="2315"/>
                    <a:pt x="14258" y="1"/>
                    <a:pt x="11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-41325" y="4024975"/>
              <a:ext cx="6465842" cy="1156806"/>
            </a:xfrm>
            <a:custGeom>
              <a:rect b="b" l="l" r="r" t="t"/>
              <a:pathLst>
                <a:path extrusionOk="0" h="6105" w="16452">
                  <a:moveTo>
                    <a:pt x="2136" y="1"/>
                  </a:moveTo>
                  <a:cubicBezTo>
                    <a:pt x="1296" y="1"/>
                    <a:pt x="444" y="389"/>
                    <a:pt x="0" y="1107"/>
                  </a:cubicBezTo>
                  <a:lnTo>
                    <a:pt x="107" y="6002"/>
                  </a:lnTo>
                  <a:cubicBezTo>
                    <a:pt x="866" y="5992"/>
                    <a:pt x="1624" y="5988"/>
                    <a:pt x="2381" y="5988"/>
                  </a:cubicBezTo>
                  <a:cubicBezTo>
                    <a:pt x="6359" y="5988"/>
                    <a:pt x="10316" y="6105"/>
                    <a:pt x="14294" y="6105"/>
                  </a:cubicBezTo>
                  <a:cubicBezTo>
                    <a:pt x="15012" y="6105"/>
                    <a:pt x="15732" y="6101"/>
                    <a:pt x="16452" y="6092"/>
                  </a:cubicBezTo>
                  <a:cubicBezTo>
                    <a:pt x="15843" y="4750"/>
                    <a:pt x="15024" y="3464"/>
                    <a:pt x="13863" y="2573"/>
                  </a:cubicBezTo>
                  <a:cubicBezTo>
                    <a:pt x="12946" y="1876"/>
                    <a:pt x="11802" y="1442"/>
                    <a:pt x="10667" y="1442"/>
                  </a:cubicBezTo>
                  <a:cubicBezTo>
                    <a:pt x="10343" y="1442"/>
                    <a:pt x="10018" y="1477"/>
                    <a:pt x="9701" y="1553"/>
                  </a:cubicBezTo>
                  <a:cubicBezTo>
                    <a:pt x="8968" y="1750"/>
                    <a:pt x="8290" y="2144"/>
                    <a:pt x="7557" y="2393"/>
                  </a:cubicBezTo>
                  <a:cubicBezTo>
                    <a:pt x="7179" y="2524"/>
                    <a:pt x="6762" y="2616"/>
                    <a:pt x="6355" y="2616"/>
                  </a:cubicBezTo>
                  <a:cubicBezTo>
                    <a:pt x="5991" y="2616"/>
                    <a:pt x="5636" y="2543"/>
                    <a:pt x="5324" y="2359"/>
                  </a:cubicBezTo>
                  <a:cubicBezTo>
                    <a:pt x="4630" y="1947"/>
                    <a:pt x="4308" y="1124"/>
                    <a:pt x="3717" y="571"/>
                  </a:cubicBezTo>
                  <a:cubicBezTo>
                    <a:pt x="3287" y="185"/>
                    <a:pt x="2714" y="1"/>
                    <a:pt x="2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4026175" y="3921300"/>
              <a:ext cx="758100" cy="75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36"/>
          <p:cNvGrpSpPr/>
          <p:nvPr/>
        </p:nvGrpSpPr>
        <p:grpSpPr>
          <a:xfrm>
            <a:off x="7337329" y="399295"/>
            <a:ext cx="1350555" cy="1032070"/>
            <a:chOff x="4338287" y="332320"/>
            <a:chExt cx="1072465" cy="819558"/>
          </a:xfrm>
        </p:grpSpPr>
        <p:grpSp>
          <p:nvGrpSpPr>
            <p:cNvPr id="371" name="Google Shape;371;p36"/>
            <p:cNvGrpSpPr/>
            <p:nvPr/>
          </p:nvGrpSpPr>
          <p:grpSpPr>
            <a:xfrm>
              <a:off x="4338287" y="332320"/>
              <a:ext cx="665342" cy="819558"/>
              <a:chOff x="1427225" y="332320"/>
              <a:chExt cx="665342" cy="819558"/>
            </a:xfrm>
          </p:grpSpPr>
          <p:sp>
            <p:nvSpPr>
              <p:cNvPr id="372" name="Google Shape;372;p36"/>
              <p:cNvSpPr/>
              <p:nvPr/>
            </p:nvSpPr>
            <p:spPr>
              <a:xfrm>
                <a:off x="1682651" y="332320"/>
                <a:ext cx="409916" cy="819558"/>
              </a:xfrm>
              <a:custGeom>
                <a:rect b="b" l="l" r="r" t="t"/>
                <a:pathLst>
                  <a:path extrusionOk="0" h="14965" w="7485">
                    <a:moveTo>
                      <a:pt x="1" y="0"/>
                    </a:moveTo>
                    <a:lnTo>
                      <a:pt x="1" y="14964"/>
                    </a:lnTo>
                    <a:cubicBezTo>
                      <a:pt x="4124" y="14964"/>
                      <a:pt x="7485" y="11625"/>
                      <a:pt x="7485" y="7484"/>
                    </a:cubicBezTo>
                    <a:cubicBezTo>
                      <a:pt x="7485" y="3339"/>
                      <a:pt x="4124" y="0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6"/>
              <p:cNvSpPr/>
              <p:nvPr/>
            </p:nvSpPr>
            <p:spPr>
              <a:xfrm>
                <a:off x="1427225" y="486763"/>
                <a:ext cx="509698" cy="510629"/>
              </a:xfrm>
              <a:custGeom>
                <a:rect b="b" l="l" r="r" t="t"/>
                <a:pathLst>
                  <a:path extrusionOk="0" h="9324" w="9307">
                    <a:moveTo>
                      <a:pt x="4665" y="1"/>
                    </a:moveTo>
                    <a:cubicBezTo>
                      <a:pt x="2093" y="1"/>
                      <a:pt x="1" y="2093"/>
                      <a:pt x="1" y="4664"/>
                    </a:cubicBezTo>
                    <a:cubicBezTo>
                      <a:pt x="1" y="7236"/>
                      <a:pt x="2093" y="9324"/>
                      <a:pt x="4665" y="9324"/>
                    </a:cubicBezTo>
                    <a:cubicBezTo>
                      <a:pt x="7237" y="9324"/>
                      <a:pt x="9307" y="7236"/>
                      <a:pt x="9307" y="4664"/>
                    </a:cubicBezTo>
                    <a:cubicBezTo>
                      <a:pt x="9307" y="2093"/>
                      <a:pt x="7237" y="1"/>
                      <a:pt x="46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4" name="Google Shape;374;p36"/>
            <p:cNvSpPr/>
            <p:nvPr/>
          </p:nvSpPr>
          <p:spPr>
            <a:xfrm rot="10800000">
              <a:off x="4999906" y="332320"/>
              <a:ext cx="410847" cy="819558"/>
            </a:xfrm>
            <a:custGeom>
              <a:rect b="b" l="l" r="r" t="t"/>
              <a:pathLst>
                <a:path extrusionOk="0" h="14965" w="7502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5" name="Google Shape;3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8924" y="2618949"/>
            <a:ext cx="2516625" cy="242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5"/>
          <p:cNvSpPr txBox="1"/>
          <p:nvPr>
            <p:ph type="title"/>
          </p:nvPr>
        </p:nvSpPr>
        <p:spPr>
          <a:xfrm>
            <a:off x="720000" y="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 Example </a:t>
            </a:r>
            <a:endParaRPr/>
          </a:p>
        </p:txBody>
      </p:sp>
      <p:sp>
        <p:nvSpPr>
          <p:cNvPr id="450" name="Google Shape;450;p45"/>
          <p:cNvSpPr txBox="1"/>
          <p:nvPr>
            <p:ph idx="1" type="body"/>
          </p:nvPr>
        </p:nvSpPr>
        <p:spPr>
          <a:xfrm>
            <a:off x="203025" y="543375"/>
            <a:ext cx="8843100" cy="44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Dear Dr.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Hu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hope you are doing well.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My name is Aditi Junagade, and I am a freshman majoring in neuroscience with minors in chemistry and computer science. I am interested in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neurological disease research, both neurodegenerative diseases and therapies for such diseases.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 was looking at the CNUP website and found the idea behind your ongoing research project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immunotherapies for ischemic brain injuries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be very engrossing. If possible, I would love to volunteer or work to support you on a long term research project you have been conducting, as well as have you as a mentor in research and in the career path of becoming a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neurologist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If this is not possible or if you are not accepting any students, I would greatly appreciate it if you could please refer me to any other research teams or colleagues of yours that may be interested.  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Since I have prior experience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working in a toxicology lab processing urine samples and running drug tests on them, I am well informed about and acclimated to the fast-paced learning environment present in a laboratory. This, accompanied by my interest in the research you are performing, leads me to believe that I will thrive in your lab.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terms of availability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I am available to start as soon as you would prefer me to, and am willing to dedicate about 8-10 hours per week for this position.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would be glad to meet to discuss my potential position and answer any questions you may have. I have also attached my resume and a brief cover letter to this email for your convenience. 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 for taking the time to read this email and consider my request; I truly appreciate it. 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look forward to hearing from you soon!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Regards,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Aditi Junagade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Neuroscience Student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University of Pittsburgh, Class of 2025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anj118@pitt.edu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linkedin.com/in/aditi-junagade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6"/>
          <p:cNvSpPr txBox="1"/>
          <p:nvPr>
            <p:ph type="title"/>
          </p:nvPr>
        </p:nvSpPr>
        <p:spPr>
          <a:xfrm>
            <a:off x="720000" y="1316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Day in CS Research!!</a:t>
            </a:r>
            <a:endParaRPr/>
          </a:p>
        </p:txBody>
      </p:sp>
      <p:sp>
        <p:nvSpPr>
          <p:cNvPr id="456" name="Google Shape;456;p46"/>
          <p:cNvSpPr txBox="1"/>
          <p:nvPr>
            <p:ph idx="1" type="subTitle"/>
          </p:nvPr>
        </p:nvSpPr>
        <p:spPr>
          <a:xfrm>
            <a:off x="720000" y="1035450"/>
            <a:ext cx="3598500" cy="28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Usually mentored by a grad-student or post-doc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Occasional meetings with the professor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Working on a starter project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Reading academic papers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6"/>
          <p:cNvSpPr txBox="1"/>
          <p:nvPr>
            <p:ph idx="2" type="subTitle"/>
          </p:nvPr>
        </p:nvSpPr>
        <p:spPr>
          <a:xfrm>
            <a:off x="4825525" y="1035575"/>
            <a:ext cx="3598500" cy="28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Designing/Implementing some code as part of a larger project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Proving a theorem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Derive runtime of an algorithm 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Run tests on a system or program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Eventually will build up to leading your own project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7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Connections with scientific </a:t>
            </a:r>
            <a:r>
              <a:rPr lang="en"/>
              <a:t>research</a:t>
            </a:r>
            <a:endParaRPr/>
          </a:p>
        </p:txBody>
      </p:sp>
      <p:sp>
        <p:nvSpPr>
          <p:cNvPr id="463" name="Google Shape;463;p47"/>
          <p:cNvSpPr txBox="1"/>
          <p:nvPr>
            <p:ph idx="1" type="subTitle"/>
          </p:nvPr>
        </p:nvSpPr>
        <p:spPr>
          <a:xfrm>
            <a:off x="720000" y="1570175"/>
            <a:ext cx="3598500" cy="23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Always need someone to analyze data (someone </a:t>
            </a:r>
            <a:r>
              <a:rPr lang="en"/>
              <a:t>who’s unbiased)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Lots of connections between health and tech - pharmaceuticals, AI, face detection, etc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Work in a dry lab and get a publication under your name </a:t>
            </a:r>
            <a:endParaRPr/>
          </a:p>
        </p:txBody>
      </p:sp>
      <p:sp>
        <p:nvSpPr>
          <p:cNvPr id="464" name="Google Shape;464;p47"/>
          <p:cNvSpPr txBox="1"/>
          <p:nvPr>
            <p:ph idx="2" type="subTitle"/>
          </p:nvPr>
        </p:nvSpPr>
        <p:spPr>
          <a:xfrm>
            <a:off x="4825525" y="1570175"/>
            <a:ext cx="3598500" cy="23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Neuro-immunological lab: immunological therapies for stroke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Lots of data analysis, computer visualization of cells based on </a:t>
            </a:r>
            <a:r>
              <a:rPr lang="en"/>
              <a:t>recordings, software analysis of cell structures, statistical analysis (ANOVA, T-tests, etc)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8"/>
          <p:cNvSpPr txBox="1"/>
          <p:nvPr>
            <p:ph type="title"/>
          </p:nvPr>
        </p:nvSpPr>
        <p:spPr>
          <a:xfrm>
            <a:off x="720000" y="201625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to look? </a:t>
            </a:r>
            <a:endParaRPr/>
          </a:p>
        </p:txBody>
      </p:sp>
      <p:sp>
        <p:nvSpPr>
          <p:cNvPr id="470" name="Google Shape;470;p48"/>
          <p:cNvSpPr txBox="1"/>
          <p:nvPr>
            <p:ph idx="1" type="subTitle"/>
          </p:nvPr>
        </p:nvSpPr>
        <p:spPr>
          <a:xfrm>
            <a:off x="381600" y="746775"/>
            <a:ext cx="8380800" cy="23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https://www.cnup.pitt.edu/research-areas-concentration</a:t>
            </a:r>
            <a:endParaRPr b="1" sz="31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71" name="Google Shape;47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1925" y="1890175"/>
            <a:ext cx="5639798" cy="313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9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lets make a program to show how computation can be used!</a:t>
            </a:r>
            <a:endParaRPr/>
          </a:p>
        </p:txBody>
      </p:sp>
      <p:sp>
        <p:nvSpPr>
          <p:cNvPr id="477" name="Google Shape;477;p49"/>
          <p:cNvSpPr txBox="1"/>
          <p:nvPr>
            <p:ph idx="1" type="subTitle"/>
          </p:nvPr>
        </p:nvSpPr>
        <p:spPr>
          <a:xfrm>
            <a:off x="720000" y="1570175"/>
            <a:ext cx="3598500" cy="23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9"/>
          <p:cNvSpPr txBox="1"/>
          <p:nvPr>
            <p:ph idx="2" type="subTitle"/>
          </p:nvPr>
        </p:nvSpPr>
        <p:spPr>
          <a:xfrm>
            <a:off x="5920350" y="2020150"/>
            <a:ext cx="2503800" cy="18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Happy groundhogs day</a:t>
            </a:r>
            <a:endParaRPr/>
          </a:p>
        </p:txBody>
      </p:sp>
      <p:pic>
        <p:nvPicPr>
          <p:cNvPr id="479" name="Google Shape;47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700" y="1762246"/>
            <a:ext cx="5339651" cy="284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7"/>
          <p:cNvSpPr txBox="1"/>
          <p:nvPr>
            <p:ph type="title"/>
          </p:nvPr>
        </p:nvSpPr>
        <p:spPr>
          <a:xfrm>
            <a:off x="432300" y="232200"/>
            <a:ext cx="8279400" cy="23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begin… merch!! </a:t>
            </a:r>
            <a:endParaRPr/>
          </a:p>
        </p:txBody>
      </p:sp>
      <p:pic>
        <p:nvPicPr>
          <p:cNvPr id="381" name="Google Shape;38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5575" y="2610300"/>
            <a:ext cx="2228400" cy="222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04775">
              <a:srgbClr val="000000">
                <a:alpha val="14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8"/>
          <p:cNvSpPr txBox="1"/>
          <p:nvPr>
            <p:ph type="title"/>
          </p:nvPr>
        </p:nvSpPr>
        <p:spPr>
          <a:xfrm>
            <a:off x="1217825" y="-1282200"/>
            <a:ext cx="8596500" cy="23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Announcements</a:t>
            </a:r>
            <a:endParaRPr sz="6400"/>
          </a:p>
        </p:txBody>
      </p:sp>
      <p:sp>
        <p:nvSpPr>
          <p:cNvPr id="387" name="Google Shape;387;p38"/>
          <p:cNvSpPr txBox="1"/>
          <p:nvPr/>
        </p:nvSpPr>
        <p:spPr>
          <a:xfrm>
            <a:off x="1131850" y="1432725"/>
            <a:ext cx="63039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-Still time to register for SheInnovates!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-Resume/LinkedIn/Question drop is always open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Lato"/>
                <a:ea typeface="Lato"/>
                <a:cs typeface="Lato"/>
                <a:sym typeface="Lato"/>
              </a:rPr>
              <a:t>-WiCS Github repo is now open</a:t>
            </a:r>
            <a:endParaRPr sz="3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9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is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/>
              <a:t>undergraduate research</a:t>
            </a:r>
            <a:endParaRPr/>
          </a:p>
        </p:txBody>
      </p:sp>
      <p:sp>
        <p:nvSpPr>
          <p:cNvPr id="393" name="Google Shape;393;p39"/>
          <p:cNvSpPr txBox="1"/>
          <p:nvPr>
            <p:ph idx="4294967295" type="subTitle"/>
          </p:nvPr>
        </p:nvSpPr>
        <p:spPr>
          <a:xfrm>
            <a:off x="1835400" y="1222450"/>
            <a:ext cx="5473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“an inquiry or investigation conducted by an undergraduate student that makes an original intellectual or creative contribution to the discipline.” </a:t>
            </a:r>
            <a:endParaRPr sz="1600"/>
          </a:p>
        </p:txBody>
      </p:sp>
      <p:sp>
        <p:nvSpPr>
          <p:cNvPr id="394" name="Google Shape;394;p39"/>
          <p:cNvSpPr txBox="1"/>
          <p:nvPr>
            <p:ph idx="4294967295" type="subTitle"/>
          </p:nvPr>
        </p:nvSpPr>
        <p:spPr>
          <a:xfrm>
            <a:off x="1835400" y="2225650"/>
            <a:ext cx="5473200" cy="13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work closely with one of Pitt’s expert faculty members on their project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Work with a PHD student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propose a project of your own. 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0"/>
          <p:cNvSpPr txBox="1"/>
          <p:nvPr>
            <p:ph type="title"/>
          </p:nvPr>
        </p:nvSpPr>
        <p:spPr>
          <a:xfrm>
            <a:off x="1360950" y="549300"/>
            <a:ext cx="71385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do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/>
              <a:t>undergraduate research </a:t>
            </a:r>
            <a:endParaRPr/>
          </a:p>
        </p:txBody>
      </p:sp>
      <p:sp>
        <p:nvSpPr>
          <p:cNvPr id="400" name="Google Shape;400;p40"/>
          <p:cNvSpPr txBox="1"/>
          <p:nvPr>
            <p:ph idx="2" type="title"/>
          </p:nvPr>
        </p:nvSpPr>
        <p:spPr>
          <a:xfrm>
            <a:off x="1139750" y="1652425"/>
            <a:ext cx="567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01</a:t>
            </a:r>
            <a:endParaRPr sz="1800"/>
          </a:p>
        </p:txBody>
      </p:sp>
      <p:sp>
        <p:nvSpPr>
          <p:cNvPr id="401" name="Google Shape;401;p40"/>
          <p:cNvSpPr txBox="1"/>
          <p:nvPr>
            <p:ph idx="1" type="subTitle"/>
          </p:nvPr>
        </p:nvSpPr>
        <p:spPr>
          <a:xfrm>
            <a:off x="1815276" y="1500102"/>
            <a:ext cx="2417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apply  knowledge from classes to a more specific question/discipline</a:t>
            </a:r>
            <a:endParaRPr/>
          </a:p>
        </p:txBody>
      </p:sp>
      <p:grpSp>
        <p:nvGrpSpPr>
          <p:cNvPr id="402" name="Google Shape;402;p40"/>
          <p:cNvGrpSpPr/>
          <p:nvPr/>
        </p:nvGrpSpPr>
        <p:grpSpPr>
          <a:xfrm flipH="1">
            <a:off x="286432" y="334717"/>
            <a:ext cx="853322" cy="1051142"/>
            <a:chOff x="713107" y="470967"/>
            <a:chExt cx="853322" cy="1051142"/>
          </a:xfrm>
        </p:grpSpPr>
        <p:sp>
          <p:nvSpPr>
            <p:cNvPr id="403" name="Google Shape;403;p40"/>
            <p:cNvSpPr/>
            <p:nvPr/>
          </p:nvSpPr>
          <p:spPr>
            <a:xfrm>
              <a:off x="1039508" y="470967"/>
              <a:ext cx="526922" cy="1051142"/>
            </a:xfrm>
            <a:custGeom>
              <a:rect b="b" l="l" r="r" t="t"/>
              <a:pathLst>
                <a:path extrusionOk="0" h="14965" w="7502">
                  <a:moveTo>
                    <a:pt x="0" y="0"/>
                  </a:moveTo>
                  <a:lnTo>
                    <a:pt x="0" y="14964"/>
                  </a:lnTo>
                  <a:cubicBezTo>
                    <a:pt x="4141" y="14964"/>
                    <a:pt x="7502" y="11625"/>
                    <a:pt x="7502" y="7484"/>
                  </a:cubicBezTo>
                  <a:cubicBezTo>
                    <a:pt x="7502" y="3339"/>
                    <a:pt x="4141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0"/>
            <p:cNvSpPr/>
            <p:nvPr/>
          </p:nvSpPr>
          <p:spPr>
            <a:xfrm>
              <a:off x="713107" y="669082"/>
              <a:ext cx="653700" cy="654918"/>
            </a:xfrm>
            <a:custGeom>
              <a:rect b="b" l="l" r="r" t="t"/>
              <a:pathLst>
                <a:path extrusionOk="0" h="9324" w="9307">
                  <a:moveTo>
                    <a:pt x="4647" y="1"/>
                  </a:moveTo>
                  <a:cubicBezTo>
                    <a:pt x="2076" y="1"/>
                    <a:pt x="1" y="2093"/>
                    <a:pt x="1" y="4664"/>
                  </a:cubicBezTo>
                  <a:cubicBezTo>
                    <a:pt x="1" y="7236"/>
                    <a:pt x="2076" y="9324"/>
                    <a:pt x="4647" y="9324"/>
                  </a:cubicBezTo>
                  <a:cubicBezTo>
                    <a:pt x="7237" y="9324"/>
                    <a:pt x="9307" y="7236"/>
                    <a:pt x="9307" y="4664"/>
                  </a:cubicBezTo>
                  <a:cubicBezTo>
                    <a:pt x="9307" y="2093"/>
                    <a:pt x="7237" y="1"/>
                    <a:pt x="4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40"/>
          <p:cNvSpPr txBox="1"/>
          <p:nvPr>
            <p:ph idx="2" type="title"/>
          </p:nvPr>
        </p:nvSpPr>
        <p:spPr>
          <a:xfrm>
            <a:off x="1139750" y="2869775"/>
            <a:ext cx="567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02</a:t>
            </a:r>
            <a:endParaRPr sz="1800"/>
          </a:p>
        </p:txBody>
      </p:sp>
      <p:sp>
        <p:nvSpPr>
          <p:cNvPr id="406" name="Google Shape;406;p40"/>
          <p:cNvSpPr txBox="1"/>
          <p:nvPr>
            <p:ph idx="1" type="subTitle"/>
          </p:nvPr>
        </p:nvSpPr>
        <p:spPr>
          <a:xfrm>
            <a:off x="1815276" y="2766052"/>
            <a:ext cx="2417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enhances student resumes/portfolios</a:t>
            </a:r>
            <a:endParaRPr/>
          </a:p>
        </p:txBody>
      </p:sp>
      <p:sp>
        <p:nvSpPr>
          <p:cNvPr id="407" name="Google Shape;407;p40"/>
          <p:cNvSpPr txBox="1"/>
          <p:nvPr>
            <p:ph idx="2" type="title"/>
          </p:nvPr>
        </p:nvSpPr>
        <p:spPr>
          <a:xfrm>
            <a:off x="4786500" y="1652413"/>
            <a:ext cx="567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03</a:t>
            </a:r>
            <a:endParaRPr sz="1800"/>
          </a:p>
        </p:txBody>
      </p:sp>
      <p:sp>
        <p:nvSpPr>
          <p:cNvPr id="408" name="Google Shape;408;p40"/>
          <p:cNvSpPr txBox="1"/>
          <p:nvPr>
            <p:ph idx="1" type="subTitle"/>
          </p:nvPr>
        </p:nvSpPr>
        <p:spPr>
          <a:xfrm>
            <a:off x="5462026" y="1590015"/>
            <a:ext cx="2417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Explore different </a:t>
            </a:r>
            <a:r>
              <a:rPr lang="en"/>
              <a:t>fields/interests</a:t>
            </a:r>
            <a:r>
              <a:rPr lang="en"/>
              <a:t> of CS</a:t>
            </a:r>
            <a:endParaRPr/>
          </a:p>
        </p:txBody>
      </p:sp>
      <p:sp>
        <p:nvSpPr>
          <p:cNvPr id="409" name="Google Shape;409;p40"/>
          <p:cNvSpPr txBox="1"/>
          <p:nvPr>
            <p:ph idx="2" type="title"/>
          </p:nvPr>
        </p:nvSpPr>
        <p:spPr>
          <a:xfrm>
            <a:off x="4786500" y="2367863"/>
            <a:ext cx="567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04</a:t>
            </a:r>
            <a:endParaRPr sz="1800"/>
          </a:p>
        </p:txBody>
      </p:sp>
      <p:sp>
        <p:nvSpPr>
          <p:cNvPr id="410" name="Google Shape;410;p40"/>
          <p:cNvSpPr txBox="1"/>
          <p:nvPr>
            <p:ph idx="1" type="subTitle"/>
          </p:nvPr>
        </p:nvSpPr>
        <p:spPr>
          <a:xfrm>
            <a:off x="5462026" y="2367865"/>
            <a:ext cx="2417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Flexible work hours/paid $$</a:t>
            </a:r>
            <a:endParaRPr/>
          </a:p>
        </p:txBody>
      </p:sp>
      <p:sp>
        <p:nvSpPr>
          <p:cNvPr id="411" name="Google Shape;411;p40"/>
          <p:cNvSpPr txBox="1"/>
          <p:nvPr>
            <p:ph idx="2" type="title"/>
          </p:nvPr>
        </p:nvSpPr>
        <p:spPr>
          <a:xfrm>
            <a:off x="4786500" y="3083313"/>
            <a:ext cx="567000" cy="43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05</a:t>
            </a:r>
            <a:endParaRPr sz="1800"/>
          </a:p>
        </p:txBody>
      </p:sp>
      <p:sp>
        <p:nvSpPr>
          <p:cNvPr id="412" name="Google Shape;412;p40"/>
          <p:cNvSpPr txBox="1"/>
          <p:nvPr>
            <p:ph idx="1" type="subTitle"/>
          </p:nvPr>
        </p:nvSpPr>
        <p:spPr>
          <a:xfrm>
            <a:off x="5462026" y="3052115"/>
            <a:ext cx="24171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Make connections with faculty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1"/>
          <p:cNvSpPr txBox="1"/>
          <p:nvPr>
            <p:ph type="title"/>
          </p:nvPr>
        </p:nvSpPr>
        <p:spPr>
          <a:xfrm>
            <a:off x="160800" y="2001900"/>
            <a:ext cx="8822400" cy="11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Research Examples</a:t>
            </a:r>
            <a:r>
              <a:rPr lang="en" sz="6000"/>
              <a:t>!!</a:t>
            </a:r>
            <a:endParaRPr sz="6000"/>
          </a:p>
        </p:txBody>
      </p:sp>
      <p:grpSp>
        <p:nvGrpSpPr>
          <p:cNvPr id="418" name="Google Shape;418;p41"/>
          <p:cNvGrpSpPr/>
          <p:nvPr/>
        </p:nvGrpSpPr>
        <p:grpSpPr>
          <a:xfrm>
            <a:off x="398450" y="242969"/>
            <a:ext cx="1928362" cy="1156807"/>
            <a:chOff x="398450" y="242969"/>
            <a:chExt cx="1928362" cy="1156807"/>
          </a:xfrm>
        </p:grpSpPr>
        <p:sp>
          <p:nvSpPr>
            <p:cNvPr id="419" name="Google Shape;419;p41"/>
            <p:cNvSpPr/>
            <p:nvPr/>
          </p:nvSpPr>
          <p:spPr>
            <a:xfrm rot="-5400000">
              <a:off x="109296" y="532123"/>
              <a:ext cx="1156807" cy="578499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1"/>
            <p:cNvSpPr/>
            <p:nvPr/>
          </p:nvSpPr>
          <p:spPr>
            <a:xfrm rot="-5400000">
              <a:off x="446762" y="532123"/>
              <a:ext cx="1156807" cy="578499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1"/>
            <p:cNvSpPr/>
            <p:nvPr/>
          </p:nvSpPr>
          <p:spPr>
            <a:xfrm rot="-5400000">
              <a:off x="1121693" y="532123"/>
              <a:ext cx="1156807" cy="578499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1"/>
            <p:cNvSpPr/>
            <p:nvPr/>
          </p:nvSpPr>
          <p:spPr>
            <a:xfrm rot="-5400000">
              <a:off x="1459159" y="532123"/>
              <a:ext cx="1156807" cy="578499"/>
            </a:xfrm>
            <a:custGeom>
              <a:rect b="b" l="l" r="r" t="t"/>
              <a:pathLst>
                <a:path extrusionOk="0" h="7486" w="14970">
                  <a:moveTo>
                    <a:pt x="1" y="1"/>
                  </a:moveTo>
                  <a:cubicBezTo>
                    <a:pt x="1" y="4146"/>
                    <a:pt x="3340" y="7485"/>
                    <a:pt x="7485" y="7485"/>
                  </a:cubicBezTo>
                  <a:cubicBezTo>
                    <a:pt x="11630" y="7485"/>
                    <a:pt x="14970" y="4146"/>
                    <a:pt x="149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3" name="Google Shape;423;p41"/>
          <p:cNvSpPr/>
          <p:nvPr/>
        </p:nvSpPr>
        <p:spPr>
          <a:xfrm>
            <a:off x="2423246" y="472928"/>
            <a:ext cx="696900" cy="696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2"/>
          <p:cNvSpPr txBox="1"/>
          <p:nvPr>
            <p:ph type="title"/>
          </p:nvPr>
        </p:nvSpPr>
        <p:spPr>
          <a:xfrm>
            <a:off x="1032000" y="1441100"/>
            <a:ext cx="7080000" cy="80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u="sng">
                <a:solidFill>
                  <a:schemeClr val="hlink"/>
                </a:solidFill>
                <a:hlinkClick r:id="rId3"/>
              </a:rPr>
              <a:t>https://www.cs.pitt.edu/research</a:t>
            </a:r>
            <a:r>
              <a:rPr lang="en" sz="3100"/>
              <a:t> </a:t>
            </a:r>
            <a:endParaRPr sz="3100"/>
          </a:p>
        </p:txBody>
      </p:sp>
      <p:sp>
        <p:nvSpPr>
          <p:cNvPr id="429" name="Google Shape;429;p42"/>
          <p:cNvSpPr txBox="1"/>
          <p:nvPr>
            <p:ph idx="2" type="title"/>
          </p:nvPr>
        </p:nvSpPr>
        <p:spPr>
          <a:xfrm>
            <a:off x="1853400" y="207950"/>
            <a:ext cx="5437200" cy="110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start</a:t>
            </a:r>
            <a:endParaRPr/>
          </a:p>
        </p:txBody>
      </p:sp>
      <p:pic>
        <p:nvPicPr>
          <p:cNvPr id="430" name="Google Shape;43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7600" y="2378450"/>
            <a:ext cx="5568802" cy="248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3"/>
          <p:cNvSpPr txBox="1"/>
          <p:nvPr>
            <p:ph type="title"/>
          </p:nvPr>
        </p:nvSpPr>
        <p:spPr>
          <a:xfrm>
            <a:off x="720000" y="30935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Writing an Email</a:t>
            </a:r>
            <a:endParaRPr/>
          </a:p>
        </p:txBody>
      </p:sp>
      <p:sp>
        <p:nvSpPr>
          <p:cNvPr id="436" name="Google Shape;436;p43"/>
          <p:cNvSpPr txBox="1"/>
          <p:nvPr>
            <p:ph idx="4294967295" type="subTitle"/>
          </p:nvPr>
        </p:nvSpPr>
        <p:spPr>
          <a:xfrm>
            <a:off x="1835400" y="890775"/>
            <a:ext cx="5473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Dear Dr./Mr./Ms.,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My name is ______ and I am a (grade) pursuing a degree in _____. In my (coursework/internship/ect.), I have developed a passion for ________. I did some research and learned about your lab and your recent project on ________ (whatever it is that interested you) caught my eye. </a:t>
            </a:r>
            <a:endParaRPr sz="1600"/>
          </a:p>
        </p:txBody>
      </p:sp>
      <p:sp>
        <p:nvSpPr>
          <p:cNvPr id="437" name="Google Shape;437;p43"/>
          <p:cNvSpPr txBox="1"/>
          <p:nvPr>
            <p:ph idx="4294967295" type="subTitle"/>
          </p:nvPr>
        </p:nvSpPr>
        <p:spPr>
          <a:xfrm>
            <a:off x="1698475" y="2774225"/>
            <a:ext cx="5473200" cy="10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Mention profile (and their work)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Discuss specific project you are interested in (if applicable)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Ask for the opportunity to talk with them about their projects and undergraduate opportunities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Attach resume and any other information necessary 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4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Tips</a:t>
            </a:r>
            <a:endParaRPr/>
          </a:p>
        </p:txBody>
      </p:sp>
      <p:sp>
        <p:nvSpPr>
          <p:cNvPr id="443" name="Google Shape;443;p44"/>
          <p:cNvSpPr txBox="1"/>
          <p:nvPr>
            <p:ph idx="1" type="subTitle"/>
          </p:nvPr>
        </p:nvSpPr>
        <p:spPr>
          <a:xfrm>
            <a:off x="657525" y="880850"/>
            <a:ext cx="3967500" cy="27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2100">
                <a:solidFill>
                  <a:schemeClr val="dk2"/>
                </a:solidFill>
              </a:rPr>
              <a:t>Make sure you are interested in the work </a:t>
            </a:r>
            <a:endParaRPr sz="21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2100">
                <a:solidFill>
                  <a:schemeClr val="dk2"/>
                </a:solidFill>
              </a:rPr>
              <a:t>Reach out with confidence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2100">
                <a:solidFill>
                  <a:schemeClr val="dk2"/>
                </a:solidFill>
              </a:rPr>
              <a:t>Ask Questions 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2100">
                <a:solidFill>
                  <a:schemeClr val="dk2"/>
                </a:solidFill>
              </a:rPr>
              <a:t>Set specific goals each week with your mentor </a:t>
            </a:r>
            <a:endParaRPr sz="21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4"/>
          <p:cNvSpPr txBox="1"/>
          <p:nvPr>
            <p:ph idx="2" type="subTitle"/>
          </p:nvPr>
        </p:nvSpPr>
        <p:spPr>
          <a:xfrm>
            <a:off x="4825500" y="1945000"/>
            <a:ext cx="3598500" cy="23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Char char="-"/>
            </a:pPr>
            <a:r>
              <a:rPr lang="en" sz="2100">
                <a:solidFill>
                  <a:schemeClr val="dk2"/>
                </a:solidFill>
              </a:rPr>
              <a:t>Find a healthy balance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Char char="-"/>
            </a:pPr>
            <a:r>
              <a:rPr lang="en" sz="2100">
                <a:solidFill>
                  <a:schemeClr val="dk2"/>
                </a:solidFill>
              </a:rPr>
              <a:t>Know the big </a:t>
            </a:r>
            <a:r>
              <a:rPr lang="en" sz="2100">
                <a:solidFill>
                  <a:schemeClr val="dk2"/>
                </a:solidFill>
              </a:rPr>
              <a:t>picture</a:t>
            </a:r>
            <a:r>
              <a:rPr lang="en" sz="2100">
                <a:solidFill>
                  <a:schemeClr val="dk2"/>
                </a:solidFill>
              </a:rPr>
              <a:t>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ssential Oils: Extraction Methods by Slidesgo">
  <a:themeElements>
    <a:clrScheme name="Simple Light">
      <a:dk1>
        <a:srgbClr val="1F191A"/>
      </a:dk1>
      <a:lt1>
        <a:srgbClr val="F1EAE5"/>
      </a:lt1>
      <a:dk2>
        <a:srgbClr val="6E7B59"/>
      </a:dk2>
      <a:lt2>
        <a:srgbClr val="9CA589"/>
      </a:lt2>
      <a:accent1>
        <a:srgbClr val="DCB364"/>
      </a:accent1>
      <a:accent2>
        <a:srgbClr val="C59642"/>
      </a:accent2>
      <a:accent3>
        <a:srgbClr val="ECDCCD"/>
      </a:accent3>
      <a:accent4>
        <a:srgbClr val="D3AF92"/>
      </a:accent4>
      <a:accent5>
        <a:srgbClr val="AF5C46"/>
      </a:accent5>
      <a:accent6>
        <a:srgbClr val="FFFFFF"/>
      </a:accent6>
      <a:hlink>
        <a:srgbClr val="1F191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